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1008" r:id="rId3"/>
    <p:sldId id="1017" r:id="rId4"/>
    <p:sldId id="1011" r:id="rId5"/>
    <p:sldId id="1013" r:id="rId6"/>
    <p:sldId id="1019" r:id="rId7"/>
    <p:sldId id="1010" r:id="rId8"/>
    <p:sldId id="1020" r:id="rId9"/>
    <p:sldId id="1014" r:id="rId10"/>
    <p:sldId id="1009" r:id="rId11"/>
    <p:sldId id="1012" r:id="rId12"/>
    <p:sldId id="1029" r:id="rId13"/>
    <p:sldId id="1031" r:id="rId14"/>
    <p:sldId id="1030" r:id="rId15"/>
    <p:sldId id="1034" r:id="rId16"/>
    <p:sldId id="1028" r:id="rId17"/>
    <p:sldId id="1035" r:id="rId18"/>
    <p:sldId id="1032" r:id="rId19"/>
    <p:sldId id="1021" r:id="rId20"/>
    <p:sldId id="1022" r:id="rId21"/>
    <p:sldId id="1023" r:id="rId22"/>
    <p:sldId id="1024" r:id="rId23"/>
    <p:sldId id="1025" r:id="rId24"/>
    <p:sldId id="1026" r:id="rId25"/>
    <p:sldId id="1027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56" autoAdjust="0"/>
  </p:normalViewPr>
  <p:slideViewPr>
    <p:cSldViewPr snapToGrid="0">
      <p:cViewPr varScale="1">
        <p:scale>
          <a:sx n="54" d="100"/>
          <a:sy n="54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Haase" userId="4053ae19d436208f" providerId="LiveId" clId="{7F3865AF-72F3-42FD-9E5D-E84FCBBFE230}"/>
    <pc:docChg chg="undo custSel addSld delSld modSld sldOrd">
      <pc:chgData name="Robert Haase" userId="4053ae19d436208f" providerId="LiveId" clId="{7F3865AF-72F3-42FD-9E5D-E84FCBBFE230}" dt="2021-02-24T08:03:06.808" v="2294"/>
      <pc:docMkLst>
        <pc:docMk/>
      </pc:docMkLst>
      <pc:sldChg chg="addSp delSp modSp mod">
        <pc:chgData name="Robert Haase" userId="4053ae19d436208f" providerId="LiveId" clId="{7F3865AF-72F3-42FD-9E5D-E84FCBBFE230}" dt="2021-02-16T20:38:51.423" v="1499" actId="1035"/>
        <pc:sldMkLst>
          <pc:docMk/>
          <pc:sldMk cId="0" sldId="256"/>
        </pc:sldMkLst>
        <pc:spChg chg="mod">
          <ac:chgData name="Robert Haase" userId="4053ae19d436208f" providerId="LiveId" clId="{7F3865AF-72F3-42FD-9E5D-E84FCBBFE230}" dt="2021-02-16T20:38:46.558" v="1461" actId="1035"/>
          <ac:spMkLst>
            <pc:docMk/>
            <pc:sldMk cId="0" sldId="256"/>
            <ac:spMk id="106" creationId="{00000000-0000-0000-0000-000000000000}"/>
          </ac:spMkLst>
        </pc:spChg>
        <pc:grpChg chg="del">
          <ac:chgData name="Robert Haase" userId="4053ae19d436208f" providerId="LiveId" clId="{7F3865AF-72F3-42FD-9E5D-E84FCBBFE230}" dt="2021-02-13T09:59:52.797" v="40" actId="478"/>
          <ac:grpSpMkLst>
            <pc:docMk/>
            <pc:sldMk cId="0" sldId="256"/>
            <ac:grpSpMk id="11" creationId="{053F698B-F2FE-46E9-BE3B-C5BC92BF9F9F}"/>
          </ac:grpSpMkLst>
        </pc:grpChg>
        <pc:picChg chg="add del mod">
          <ac:chgData name="Robert Haase" userId="4053ae19d436208f" providerId="LiveId" clId="{7F3865AF-72F3-42FD-9E5D-E84FCBBFE230}" dt="2021-02-15T17:10:48.299" v="1019" actId="478"/>
          <ac:picMkLst>
            <pc:docMk/>
            <pc:sldMk cId="0" sldId="256"/>
            <ac:picMk id="19" creationId="{5B6D998E-2307-4836-AF2B-2E2C942AF0E0}"/>
          </ac:picMkLst>
        </pc:picChg>
        <pc:picChg chg="add mod">
          <ac:chgData name="Robert Haase" userId="4053ae19d436208f" providerId="LiveId" clId="{7F3865AF-72F3-42FD-9E5D-E84FCBBFE230}" dt="2021-02-16T20:38:51.423" v="1499" actId="1035"/>
          <ac:picMkLst>
            <pc:docMk/>
            <pc:sldMk cId="0" sldId="256"/>
            <ac:picMk id="20" creationId="{96D8493A-D531-4B9F-9B78-C8CAD03A1AA0}"/>
          </ac:picMkLst>
        </pc:picChg>
        <pc:picChg chg="add mod">
          <ac:chgData name="Robert Haase" userId="4053ae19d436208f" providerId="LiveId" clId="{7F3865AF-72F3-42FD-9E5D-E84FCBBFE230}" dt="2021-02-16T20:38:51.423" v="1499" actId="1035"/>
          <ac:picMkLst>
            <pc:docMk/>
            <pc:sldMk cId="0" sldId="256"/>
            <ac:picMk id="21" creationId="{B492A415-2280-4BA1-AFEA-FD6A255F650E}"/>
          </ac:picMkLst>
        </pc:picChg>
      </pc:sldChg>
      <pc:sldChg chg="del">
        <pc:chgData name="Robert Haase" userId="4053ae19d436208f" providerId="LiveId" clId="{7F3865AF-72F3-42FD-9E5D-E84FCBBFE230}" dt="2021-02-13T10:04:47.628" v="97" actId="47"/>
        <pc:sldMkLst>
          <pc:docMk/>
          <pc:sldMk cId="781847628" sldId="1003"/>
        </pc:sldMkLst>
      </pc:sldChg>
      <pc:sldChg chg="del">
        <pc:chgData name="Robert Haase" userId="4053ae19d436208f" providerId="LiveId" clId="{7F3865AF-72F3-42FD-9E5D-E84FCBBFE230}" dt="2021-02-13T10:04:48.707" v="99" actId="47"/>
        <pc:sldMkLst>
          <pc:docMk/>
          <pc:sldMk cId="3822958671" sldId="1005"/>
        </pc:sldMkLst>
      </pc:sldChg>
      <pc:sldChg chg="del">
        <pc:chgData name="Robert Haase" userId="4053ae19d436208f" providerId="LiveId" clId="{7F3865AF-72F3-42FD-9E5D-E84FCBBFE230}" dt="2021-02-13T10:04:49.673" v="100" actId="47"/>
        <pc:sldMkLst>
          <pc:docMk/>
          <pc:sldMk cId="1553482291" sldId="1006"/>
        </pc:sldMkLst>
      </pc:sldChg>
      <pc:sldChg chg="del">
        <pc:chgData name="Robert Haase" userId="4053ae19d436208f" providerId="LiveId" clId="{7F3865AF-72F3-42FD-9E5D-E84FCBBFE230}" dt="2021-02-13T10:04:48.261" v="98" actId="47"/>
        <pc:sldMkLst>
          <pc:docMk/>
          <pc:sldMk cId="1384932465" sldId="1007"/>
        </pc:sldMkLst>
      </pc:sldChg>
      <pc:sldChg chg="addSp delSp modSp new mod">
        <pc:chgData name="Robert Haase" userId="4053ae19d436208f" providerId="LiveId" clId="{7F3865AF-72F3-42FD-9E5D-E84FCBBFE230}" dt="2021-02-24T07:58:46.860" v="2281" actId="478"/>
        <pc:sldMkLst>
          <pc:docMk/>
          <pc:sldMk cId="1525353777" sldId="1008"/>
        </pc:sldMkLst>
        <pc:spChg chg="mod">
          <ac:chgData name="Robert Haase" userId="4053ae19d436208f" providerId="LiveId" clId="{7F3865AF-72F3-42FD-9E5D-E84FCBBFE230}" dt="2021-02-16T20:39:04.396" v="1531" actId="20577"/>
          <ac:spMkLst>
            <pc:docMk/>
            <pc:sldMk cId="1525353777" sldId="1008"/>
            <ac:spMk id="3" creationId="{953056FD-1C9F-46DC-B856-7DB24340AB8C}"/>
          </ac:spMkLst>
        </pc:spChg>
        <pc:spChg chg="mod">
          <ac:chgData name="Robert Haase" userId="4053ae19d436208f" providerId="LiveId" clId="{7F3865AF-72F3-42FD-9E5D-E84FCBBFE230}" dt="2021-02-13T10:02:15.752" v="91" actId="14100"/>
          <ac:spMkLst>
            <pc:docMk/>
            <pc:sldMk cId="1525353777" sldId="1008"/>
            <ac:spMk id="4" creationId="{D0ACD04E-32D7-494A-A8A0-C5B79D496EAD}"/>
          </ac:spMkLst>
        </pc:spChg>
        <pc:spChg chg="add del mod topLvl">
          <ac:chgData name="Robert Haase" userId="4053ae19d436208f" providerId="LiveId" clId="{7F3865AF-72F3-42FD-9E5D-E84FCBBFE230}" dt="2021-02-15T17:11:31.626" v="1028" actId="478"/>
          <ac:spMkLst>
            <pc:docMk/>
            <pc:sldMk cId="1525353777" sldId="1008"/>
            <ac:spMk id="6" creationId="{EE6F0532-6660-411C-8CC2-22739B01AEFD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7" creationId="{CF121022-CA1E-4C95-804D-5A3BE2C72203}"/>
          </ac:spMkLst>
        </pc:spChg>
        <pc:spChg chg="add del mod topLvl">
          <ac:chgData name="Robert Haase" userId="4053ae19d436208f" providerId="LiveId" clId="{7F3865AF-72F3-42FD-9E5D-E84FCBBFE230}" dt="2021-02-16T20:39:16.669" v="1533" actId="478"/>
          <ac:spMkLst>
            <pc:docMk/>
            <pc:sldMk cId="1525353777" sldId="1008"/>
            <ac:spMk id="8" creationId="{9649C522-D03B-426B-9D9E-7A376A38EA64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9" creationId="{E01C20AF-E6AC-49BD-94EF-574901F64B69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10" creationId="{F8F95E19-D1A8-431A-B32E-1D2F8B378592}"/>
          </ac:spMkLst>
        </pc:spChg>
        <pc:spChg chg="add del mod topLvl">
          <ac:chgData name="Robert Haase" userId="4053ae19d436208f" providerId="LiveId" clId="{7F3865AF-72F3-42FD-9E5D-E84FCBBFE230}" dt="2021-02-24T07:58:46.860" v="2281" actId="478"/>
          <ac:spMkLst>
            <pc:docMk/>
            <pc:sldMk cId="1525353777" sldId="1008"/>
            <ac:spMk id="11" creationId="{3C1873F6-89A8-4F47-B9C2-C942EAD8F394}"/>
          </ac:spMkLst>
        </pc:spChg>
        <pc:spChg chg="add del mod">
          <ac:chgData name="Robert Haase" userId="4053ae19d436208f" providerId="LiveId" clId="{7F3865AF-72F3-42FD-9E5D-E84FCBBFE230}" dt="2021-02-15T17:11:12.165" v="1023" actId="478"/>
          <ac:spMkLst>
            <pc:docMk/>
            <pc:sldMk cId="1525353777" sldId="1008"/>
            <ac:spMk id="12" creationId="{914EF9E6-EC96-4679-B088-D87BA67F0A3D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13" creationId="{1548B37D-7554-4EC8-A173-DCF5E30E4F1B}"/>
          </ac:spMkLst>
        </pc:spChg>
        <pc:spChg chg="add del mod topLvl">
          <ac:chgData name="Robert Haase" userId="4053ae19d436208f" providerId="LiveId" clId="{7F3865AF-72F3-42FD-9E5D-E84FCBBFE230}" dt="2021-02-16T20:39:13.843" v="1532" actId="478"/>
          <ac:spMkLst>
            <pc:docMk/>
            <pc:sldMk cId="1525353777" sldId="1008"/>
            <ac:spMk id="14" creationId="{E4068BC2-09E1-4F8A-867D-62BEC4CFB282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15" creationId="{69AD2039-E998-486D-805A-72CEA83E8AA3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16" creationId="{25F88B23-A7CB-41F0-A20B-70D9BB6B5CE3}"/>
          </ac:spMkLst>
        </pc:spChg>
        <pc:spChg chg="add del mod topLvl">
          <ac:chgData name="Robert Haase" userId="4053ae19d436208f" providerId="LiveId" clId="{7F3865AF-72F3-42FD-9E5D-E84FCBBFE230}" dt="2021-02-24T07:58:44.328" v="2280" actId="478"/>
          <ac:spMkLst>
            <pc:docMk/>
            <pc:sldMk cId="1525353777" sldId="1008"/>
            <ac:spMk id="17" creationId="{5BBACD58-1D2D-415E-9806-7DCC7337FE75}"/>
          </ac:spMkLst>
        </pc:spChg>
        <pc:spChg chg="add mod">
          <ac:chgData name="Robert Haase" userId="4053ae19d436208f" providerId="LiveId" clId="{7F3865AF-72F3-42FD-9E5D-E84FCBBFE230}" dt="2021-02-13T10:02:48.648" v="96" actId="255"/>
          <ac:spMkLst>
            <pc:docMk/>
            <pc:sldMk cId="1525353777" sldId="1008"/>
            <ac:spMk id="25" creationId="{758A7CCB-EB78-4661-AF4F-E22E01724E2B}"/>
          </ac:spMkLst>
        </pc:spChg>
        <pc:spChg chg="add del mod">
          <ac:chgData name="Robert Haase" userId="4053ae19d436208f" providerId="LiveId" clId="{7F3865AF-72F3-42FD-9E5D-E84FCBBFE230}" dt="2021-02-13T10:08:03.084" v="156" actId="478"/>
          <ac:spMkLst>
            <pc:docMk/>
            <pc:sldMk cId="1525353777" sldId="1008"/>
            <ac:spMk id="26" creationId="{B06F1313-C4B7-40CC-AD49-8904911EDE1D}"/>
          </ac:spMkLst>
        </pc:spChg>
        <pc:grpChg chg="add del mod">
          <ac:chgData name="Robert Haase" userId="4053ae19d436208f" providerId="LiveId" clId="{7F3865AF-72F3-42FD-9E5D-E84FCBBFE230}" dt="2021-02-15T17:11:27.768" v="1027" actId="165"/>
          <ac:grpSpMkLst>
            <pc:docMk/>
            <pc:sldMk cId="1525353777" sldId="1008"/>
            <ac:grpSpMk id="24" creationId="{5A8F5912-99E0-455A-BE16-D1FB560F9A59}"/>
          </ac:grpSpMkLst>
        </pc:grpChg>
        <pc:picChg chg="add del mod topLvl">
          <ac:chgData name="Robert Haase" userId="4053ae19d436208f" providerId="LiveId" clId="{7F3865AF-72F3-42FD-9E5D-E84FCBBFE230}" dt="2021-02-15T17:11:27.768" v="1027" actId="165"/>
          <ac:picMkLst>
            <pc:docMk/>
            <pc:sldMk cId="1525353777" sldId="1008"/>
            <ac:picMk id="5" creationId="{B91E434A-F14F-4B41-A60B-F61C0B401FDF}"/>
          </ac:picMkLst>
        </pc:picChg>
        <pc:cxnChg chg="add mod topLvl">
          <ac:chgData name="Robert Haase" userId="4053ae19d436208f" providerId="LiveId" clId="{7F3865AF-72F3-42FD-9E5D-E84FCBBFE230}" dt="2021-02-15T17:11:27.768" v="1027" actId="165"/>
          <ac:cxnSpMkLst>
            <pc:docMk/>
            <pc:sldMk cId="1525353777" sldId="1008"/>
            <ac:cxnSpMk id="18" creationId="{D9AFCA71-45A3-4FE9-AF09-1EC99094530B}"/>
          </ac:cxnSpMkLst>
        </pc:cxnChg>
        <pc:cxnChg chg="add del mod topLvl">
          <ac:chgData name="Robert Haase" userId="4053ae19d436208f" providerId="LiveId" clId="{7F3865AF-72F3-42FD-9E5D-E84FCBBFE230}" dt="2021-02-16T20:39:13.843" v="1532" actId="478"/>
          <ac:cxnSpMkLst>
            <pc:docMk/>
            <pc:sldMk cId="1525353777" sldId="1008"/>
            <ac:cxnSpMk id="19" creationId="{06ED7940-AE66-4E68-A785-1387F76F3F67}"/>
          </ac:cxnSpMkLst>
        </pc:cxnChg>
        <pc:cxnChg chg="add mod topLvl">
          <ac:chgData name="Robert Haase" userId="4053ae19d436208f" providerId="LiveId" clId="{7F3865AF-72F3-42FD-9E5D-E84FCBBFE230}" dt="2021-02-15T17:11:27.768" v="1027" actId="165"/>
          <ac:cxnSpMkLst>
            <pc:docMk/>
            <pc:sldMk cId="1525353777" sldId="1008"/>
            <ac:cxnSpMk id="20" creationId="{50A79777-963D-4B64-8FDD-9CFAEF743A83}"/>
          </ac:cxnSpMkLst>
        </pc:cxnChg>
        <pc:cxnChg chg="add del mod">
          <ac:chgData name="Robert Haase" userId="4053ae19d436208f" providerId="LiveId" clId="{7F3865AF-72F3-42FD-9E5D-E84FCBBFE230}" dt="2021-02-15T17:11:17.153" v="1024" actId="478"/>
          <ac:cxnSpMkLst>
            <pc:docMk/>
            <pc:sldMk cId="1525353777" sldId="1008"/>
            <ac:cxnSpMk id="21" creationId="{E6B170C2-24B2-498A-8096-B4C09D727EC5}"/>
          </ac:cxnSpMkLst>
        </pc:cxnChg>
        <pc:cxnChg chg="add mod topLvl">
          <ac:chgData name="Robert Haase" userId="4053ae19d436208f" providerId="LiveId" clId="{7F3865AF-72F3-42FD-9E5D-E84FCBBFE230}" dt="2021-02-15T17:11:27.768" v="1027" actId="165"/>
          <ac:cxnSpMkLst>
            <pc:docMk/>
            <pc:sldMk cId="1525353777" sldId="1008"/>
            <ac:cxnSpMk id="22" creationId="{F586C8A2-AE3F-4764-A7ED-D00B4C41077F}"/>
          </ac:cxnSpMkLst>
        </pc:cxnChg>
        <pc:cxnChg chg="add del mod topLvl">
          <ac:chgData name="Robert Haase" userId="4053ae19d436208f" providerId="LiveId" clId="{7F3865AF-72F3-42FD-9E5D-E84FCBBFE230}" dt="2021-02-24T07:58:46.860" v="2281" actId="478"/>
          <ac:cxnSpMkLst>
            <pc:docMk/>
            <pc:sldMk cId="1525353777" sldId="1008"/>
            <ac:cxnSpMk id="23" creationId="{61775EC0-A927-4B2D-91CC-4BF5B18A22DD}"/>
          </ac:cxnSpMkLst>
        </pc:cxnChg>
      </pc:sldChg>
      <pc:sldChg chg="addSp delSp modSp new mod ord">
        <pc:chgData name="Robert Haase" userId="4053ae19d436208f" providerId="LiveId" clId="{7F3865AF-72F3-42FD-9E5D-E84FCBBFE230}" dt="2021-02-23T16:06:04.032" v="1926" actId="1076"/>
        <pc:sldMkLst>
          <pc:docMk/>
          <pc:sldMk cId="2839349068" sldId="1009"/>
        </pc:sldMkLst>
        <pc:spChg chg="mod">
          <ac:chgData name="Robert Haase" userId="4053ae19d436208f" providerId="LiveId" clId="{7F3865AF-72F3-42FD-9E5D-E84FCBBFE230}" dt="2021-02-13T10:05:32.869" v="118" actId="20577"/>
          <ac:spMkLst>
            <pc:docMk/>
            <pc:sldMk cId="2839349068" sldId="1009"/>
            <ac:spMk id="3" creationId="{CC031DB2-E0E0-4927-A26D-34569F675103}"/>
          </ac:spMkLst>
        </pc:spChg>
        <pc:spChg chg="mod">
          <ac:chgData name="Robert Haase" userId="4053ae19d436208f" providerId="LiveId" clId="{7F3865AF-72F3-42FD-9E5D-E84FCBBFE230}" dt="2021-02-14T08:46:01.396" v="409" actId="20577"/>
          <ac:spMkLst>
            <pc:docMk/>
            <pc:sldMk cId="2839349068" sldId="1009"/>
            <ac:spMk id="4" creationId="{4BDD1B55-3228-4EFE-BEC2-73732F3B2A6A}"/>
          </ac:spMkLst>
        </pc:spChg>
        <pc:spChg chg="add del mod">
          <ac:chgData name="Robert Haase" userId="4053ae19d436208f" providerId="LiveId" clId="{7F3865AF-72F3-42FD-9E5D-E84FCBBFE230}" dt="2021-02-13T10:05:57.336" v="140"/>
          <ac:spMkLst>
            <pc:docMk/>
            <pc:sldMk cId="2839349068" sldId="1009"/>
            <ac:spMk id="5" creationId="{7FBA3466-DE9E-4794-B0A1-732783ABDBD4}"/>
          </ac:spMkLst>
        </pc:spChg>
        <pc:spChg chg="add mod">
          <ac:chgData name="Robert Haase" userId="4053ae19d436208f" providerId="LiveId" clId="{7F3865AF-72F3-42FD-9E5D-E84FCBBFE230}" dt="2021-02-23T16:06:04.032" v="1926" actId="1076"/>
          <ac:spMkLst>
            <pc:docMk/>
            <pc:sldMk cId="2839349068" sldId="1009"/>
            <ac:spMk id="8" creationId="{27FC1317-4C00-49B2-8246-0684580BF9B0}"/>
          </ac:spMkLst>
        </pc:spChg>
        <pc:spChg chg="add del mod">
          <ac:chgData name="Robert Haase" userId="4053ae19d436208f" providerId="LiveId" clId="{7F3865AF-72F3-42FD-9E5D-E84FCBBFE230}" dt="2021-02-13T10:08:06.580" v="157" actId="478"/>
          <ac:spMkLst>
            <pc:docMk/>
            <pc:sldMk cId="2839349068" sldId="1009"/>
            <ac:spMk id="9" creationId="{41C056B8-F341-4ADA-BB62-94388EBB4CBD}"/>
          </ac:spMkLst>
        </pc:spChg>
        <pc:picChg chg="add mod">
          <ac:chgData name="Robert Haase" userId="4053ae19d436208f" providerId="LiveId" clId="{7F3865AF-72F3-42FD-9E5D-E84FCBBFE230}" dt="2021-02-14T08:45:41.944" v="347" actId="1076"/>
          <ac:picMkLst>
            <pc:docMk/>
            <pc:sldMk cId="2839349068" sldId="1009"/>
            <ac:picMk id="6" creationId="{F94F8621-7701-4C3F-862E-1C3F1A20ED53}"/>
          </ac:picMkLst>
        </pc:picChg>
        <pc:picChg chg="add mod">
          <ac:chgData name="Robert Haase" userId="4053ae19d436208f" providerId="LiveId" clId="{7F3865AF-72F3-42FD-9E5D-E84FCBBFE230}" dt="2021-02-14T08:45:41.944" v="347" actId="1076"/>
          <ac:picMkLst>
            <pc:docMk/>
            <pc:sldMk cId="2839349068" sldId="1009"/>
            <ac:picMk id="7" creationId="{E2ED4B88-CEF4-45E4-859D-C23C32927980}"/>
          </ac:picMkLst>
        </pc:picChg>
      </pc:sldChg>
      <pc:sldChg chg="add">
        <pc:chgData name="Robert Haase" userId="4053ae19d436208f" providerId="LiveId" clId="{7F3865AF-72F3-42FD-9E5D-E84FCBBFE230}" dt="2021-02-16T20:21:52.058" v="1249"/>
        <pc:sldMkLst>
          <pc:docMk/>
          <pc:sldMk cId="68130305" sldId="1010"/>
        </pc:sldMkLst>
      </pc:sldChg>
      <pc:sldChg chg="delSp modSp add del mod ord delAnim">
        <pc:chgData name="Robert Haase" userId="4053ae19d436208f" providerId="LiveId" clId="{7F3865AF-72F3-42FD-9E5D-E84FCBBFE230}" dt="2021-02-16T20:21:49.114" v="1248" actId="2696"/>
        <pc:sldMkLst>
          <pc:docMk/>
          <pc:sldMk cId="3640681737" sldId="1010"/>
        </pc:sldMkLst>
        <pc:spChg chg="mod">
          <ac:chgData name="Robert Haase" userId="4053ae19d436208f" providerId="LiveId" clId="{7F3865AF-72F3-42FD-9E5D-E84FCBBFE230}" dt="2021-02-15T17:04:01.264" v="922" actId="20577"/>
          <ac:spMkLst>
            <pc:docMk/>
            <pc:sldMk cId="3640681737" sldId="1010"/>
            <ac:spMk id="4" creationId="{ED033CBC-5225-4D7F-BD18-AF48749161AF}"/>
          </ac:spMkLst>
        </pc:spChg>
        <pc:spChg chg="del">
          <ac:chgData name="Robert Haase" userId="4053ae19d436208f" providerId="LiveId" clId="{7F3865AF-72F3-42FD-9E5D-E84FCBBFE230}" dt="2021-02-15T17:03:36.996" v="880" actId="478"/>
          <ac:spMkLst>
            <pc:docMk/>
            <pc:sldMk cId="3640681737" sldId="1010"/>
            <ac:spMk id="10" creationId="{E13EBFF2-B244-43E4-B6FD-E81D355A5557}"/>
          </ac:spMkLst>
        </pc:spChg>
        <pc:picChg chg="del mod">
          <ac:chgData name="Robert Haase" userId="4053ae19d436208f" providerId="LiveId" clId="{7F3865AF-72F3-42FD-9E5D-E84FCBBFE230}" dt="2021-02-15T17:03:34.837" v="879" actId="478"/>
          <ac:picMkLst>
            <pc:docMk/>
            <pc:sldMk cId="3640681737" sldId="1010"/>
            <ac:picMk id="7" creationId="{BEA5A6D3-7DE1-4D1E-B233-A8F95E57B53B}"/>
          </ac:picMkLst>
        </pc:picChg>
        <pc:picChg chg="del mod">
          <ac:chgData name="Robert Haase" userId="4053ae19d436208f" providerId="LiveId" clId="{7F3865AF-72F3-42FD-9E5D-E84FCBBFE230}" dt="2021-02-15T17:03:32.876" v="878" actId="478"/>
          <ac:picMkLst>
            <pc:docMk/>
            <pc:sldMk cId="3640681737" sldId="1010"/>
            <ac:picMk id="8" creationId="{4B3E5223-3D10-4079-9851-A0C7A4DA2EC2}"/>
          </ac:picMkLst>
        </pc:picChg>
        <pc:picChg chg="del mod">
          <ac:chgData name="Robert Haase" userId="4053ae19d436208f" providerId="LiveId" clId="{7F3865AF-72F3-42FD-9E5D-E84FCBBFE230}" dt="2021-02-15T17:03:32.876" v="878" actId="478"/>
          <ac:picMkLst>
            <pc:docMk/>
            <pc:sldMk cId="3640681737" sldId="1010"/>
            <ac:picMk id="9" creationId="{F88B2781-B650-4DAB-9A91-18916F539FEC}"/>
          </ac:picMkLst>
        </pc:picChg>
        <pc:picChg chg="mod">
          <ac:chgData name="Robert Haase" userId="4053ae19d436208f" providerId="LiveId" clId="{7F3865AF-72F3-42FD-9E5D-E84FCBBFE230}" dt="2021-02-15T17:04:04.236" v="923" actId="1076"/>
          <ac:picMkLst>
            <pc:docMk/>
            <pc:sldMk cId="3640681737" sldId="1010"/>
            <ac:picMk id="13" creationId="{509359B1-6C9D-4614-B652-46DFC68941EF}"/>
          </ac:picMkLst>
        </pc:picChg>
        <pc:cxnChg chg="del mod">
          <ac:chgData name="Robert Haase" userId="4053ae19d436208f" providerId="LiveId" clId="{7F3865AF-72F3-42FD-9E5D-E84FCBBFE230}" dt="2021-02-15T17:03:32.876" v="878" actId="478"/>
          <ac:cxnSpMkLst>
            <pc:docMk/>
            <pc:sldMk cId="3640681737" sldId="1010"/>
            <ac:cxnSpMk id="11" creationId="{65A3DBFA-1B73-43CF-B260-D73ED9418DDB}"/>
          </ac:cxnSpMkLst>
        </pc:cxnChg>
        <pc:cxnChg chg="del mod">
          <ac:chgData name="Robert Haase" userId="4053ae19d436208f" providerId="LiveId" clId="{7F3865AF-72F3-42FD-9E5D-E84FCBBFE230}" dt="2021-02-15T17:03:32.876" v="878" actId="478"/>
          <ac:cxnSpMkLst>
            <pc:docMk/>
            <pc:sldMk cId="3640681737" sldId="1010"/>
            <ac:cxnSpMk id="15" creationId="{8D826FC1-4A08-4804-88DC-A1F7E86AE344}"/>
          </ac:cxnSpMkLst>
        </pc:cxnChg>
      </pc:sldChg>
      <pc:sldChg chg="addSp delSp modSp new del mod modAnim">
        <pc:chgData name="Robert Haase" userId="4053ae19d436208f" providerId="LiveId" clId="{7F3865AF-72F3-42FD-9E5D-E84FCBBFE230}" dt="2021-02-15T17:01:08.004" v="764" actId="2696"/>
        <pc:sldMkLst>
          <pc:docMk/>
          <pc:sldMk cId="3651572934" sldId="1010"/>
        </pc:sldMkLst>
        <pc:spChg chg="mod">
          <ac:chgData name="Robert Haase" userId="4053ae19d436208f" providerId="LiveId" clId="{7F3865AF-72F3-42FD-9E5D-E84FCBBFE230}" dt="2021-02-13T10:33:23.918" v="274" actId="20577"/>
          <ac:spMkLst>
            <pc:docMk/>
            <pc:sldMk cId="3651572934" sldId="1010"/>
            <ac:spMk id="3" creationId="{F8CE0A89-D47F-4DCB-ADA8-C36C7A36AA5A}"/>
          </ac:spMkLst>
        </pc:spChg>
        <pc:spChg chg="mod">
          <ac:chgData name="Robert Haase" userId="4053ae19d436208f" providerId="LiveId" clId="{7F3865AF-72F3-42FD-9E5D-E84FCBBFE230}" dt="2021-02-14T08:49:01.307" v="670" actId="20577"/>
          <ac:spMkLst>
            <pc:docMk/>
            <pc:sldMk cId="3651572934" sldId="1010"/>
            <ac:spMk id="4" creationId="{ED033CBC-5225-4D7F-BD18-AF48749161AF}"/>
          </ac:spMkLst>
        </pc:spChg>
        <pc:spChg chg="add del mod">
          <ac:chgData name="Robert Haase" userId="4053ae19d436208f" providerId="LiveId" clId="{7F3865AF-72F3-42FD-9E5D-E84FCBBFE230}" dt="2021-02-13T10:22:05.455" v="209" actId="478"/>
          <ac:spMkLst>
            <pc:docMk/>
            <pc:sldMk cId="3651572934" sldId="1010"/>
            <ac:spMk id="6" creationId="{CB2C868B-7A3F-46A0-BF02-E3E6EF5671DC}"/>
          </ac:spMkLst>
        </pc:spChg>
        <pc:spChg chg="add mod">
          <ac:chgData name="Robert Haase" userId="4053ae19d436208f" providerId="LiveId" clId="{7F3865AF-72F3-42FD-9E5D-E84FCBBFE230}" dt="2021-02-13T10:21:32.543" v="198" actId="1076"/>
          <ac:spMkLst>
            <pc:docMk/>
            <pc:sldMk cId="3651572934" sldId="1010"/>
            <ac:spMk id="10" creationId="{E13EBFF2-B244-43E4-B6FD-E81D355A5557}"/>
          </ac:spMkLst>
        </pc:spChg>
        <pc:spChg chg="add del mod">
          <ac:chgData name="Robert Haase" userId="4053ae19d436208f" providerId="LiveId" clId="{7F3865AF-72F3-42FD-9E5D-E84FCBBFE230}" dt="2021-02-13T10:08:09.949" v="158" actId="478"/>
          <ac:spMkLst>
            <pc:docMk/>
            <pc:sldMk cId="3651572934" sldId="1010"/>
            <ac:spMk id="11" creationId="{B7172016-4F89-4856-9DFF-E234F2832B24}"/>
          </ac:spMkLst>
        </pc:spChg>
        <pc:spChg chg="add mod">
          <ac:chgData name="Robert Haase" userId="4053ae19d436208f" providerId="LiveId" clId="{7F3865AF-72F3-42FD-9E5D-E84FCBBFE230}" dt="2021-02-15T16:49:53.025" v="763" actId="1076"/>
          <ac:spMkLst>
            <pc:docMk/>
            <pc:sldMk cId="3651572934" sldId="1010"/>
            <ac:spMk id="14" creationId="{DA32286D-D544-45D6-B9A9-856B7DAA7274}"/>
          </ac:spMkLst>
        </pc:spChg>
        <pc:spChg chg="add del mod">
          <ac:chgData name="Robert Haase" userId="4053ae19d436208f" providerId="LiveId" clId="{7F3865AF-72F3-42FD-9E5D-E84FCBBFE230}" dt="2021-02-15T16:49:39.110" v="747" actId="478"/>
          <ac:spMkLst>
            <pc:docMk/>
            <pc:sldMk cId="3651572934" sldId="1010"/>
            <ac:spMk id="16" creationId="{FEE6A602-3E0E-4EEB-8BF0-28D0C4318ACD}"/>
          </ac:spMkLst>
        </pc:spChg>
        <pc:picChg chg="add del mod">
          <ac:chgData name="Robert Haase" userId="4053ae19d436208f" providerId="LiveId" clId="{7F3865AF-72F3-42FD-9E5D-E84FCBBFE230}" dt="2021-02-14T08:50:11.032" v="693" actId="478"/>
          <ac:picMkLst>
            <pc:docMk/>
            <pc:sldMk cId="3651572934" sldId="1010"/>
            <ac:picMk id="5" creationId="{096D2B64-9365-4636-B931-CAA1F7952376}"/>
          </ac:picMkLst>
        </pc:picChg>
        <pc:picChg chg="add mod">
          <ac:chgData name="Robert Haase" userId="4053ae19d436208f" providerId="LiveId" clId="{7F3865AF-72F3-42FD-9E5D-E84FCBBFE230}" dt="2021-02-14T08:49:14.102" v="673" actId="1076"/>
          <ac:picMkLst>
            <pc:docMk/>
            <pc:sldMk cId="3651572934" sldId="1010"/>
            <ac:picMk id="7" creationId="{BEA5A6D3-7DE1-4D1E-B233-A8F95E57B53B}"/>
          </ac:picMkLst>
        </pc:picChg>
        <pc:picChg chg="add mod">
          <ac:chgData name="Robert Haase" userId="4053ae19d436208f" providerId="LiveId" clId="{7F3865AF-72F3-42FD-9E5D-E84FCBBFE230}" dt="2021-02-14T08:50:15.754" v="695" actId="1076"/>
          <ac:picMkLst>
            <pc:docMk/>
            <pc:sldMk cId="3651572934" sldId="1010"/>
            <ac:picMk id="8" creationId="{4B3E5223-3D10-4079-9851-A0C7A4DA2EC2}"/>
          </ac:picMkLst>
        </pc:picChg>
        <pc:picChg chg="add mod">
          <ac:chgData name="Robert Haase" userId="4053ae19d436208f" providerId="LiveId" clId="{7F3865AF-72F3-42FD-9E5D-E84FCBBFE230}" dt="2021-02-14T08:49:33.159" v="678" actId="14100"/>
          <ac:picMkLst>
            <pc:docMk/>
            <pc:sldMk cId="3651572934" sldId="1010"/>
            <ac:picMk id="9" creationId="{F88B2781-B650-4DAB-9A91-18916F539FEC}"/>
          </ac:picMkLst>
        </pc:picChg>
        <pc:picChg chg="add mod">
          <ac:chgData name="Robert Haase" userId="4053ae19d436208f" providerId="LiveId" clId="{7F3865AF-72F3-42FD-9E5D-E84FCBBFE230}" dt="2021-02-14T08:49:07.436" v="671" actId="1076"/>
          <ac:picMkLst>
            <pc:docMk/>
            <pc:sldMk cId="3651572934" sldId="1010"/>
            <ac:picMk id="13" creationId="{509359B1-6C9D-4614-B652-46DFC68941EF}"/>
          </ac:picMkLst>
        </pc:picChg>
        <pc:cxnChg chg="add mod">
          <ac:chgData name="Robert Haase" userId="4053ae19d436208f" providerId="LiveId" clId="{7F3865AF-72F3-42FD-9E5D-E84FCBBFE230}" dt="2021-02-14T08:50:28.249" v="697" actId="1582"/>
          <ac:cxnSpMkLst>
            <pc:docMk/>
            <pc:sldMk cId="3651572934" sldId="1010"/>
            <ac:cxnSpMk id="11" creationId="{65A3DBFA-1B73-43CF-B260-D73ED9418DDB}"/>
          </ac:cxnSpMkLst>
        </pc:cxnChg>
        <pc:cxnChg chg="add mod">
          <ac:chgData name="Robert Haase" userId="4053ae19d436208f" providerId="LiveId" clId="{7F3865AF-72F3-42FD-9E5D-E84FCBBFE230}" dt="2021-02-14T08:50:47.115" v="701" actId="14100"/>
          <ac:cxnSpMkLst>
            <pc:docMk/>
            <pc:sldMk cId="3651572934" sldId="1010"/>
            <ac:cxnSpMk id="15" creationId="{8D826FC1-4A08-4804-88DC-A1F7E86AE344}"/>
          </ac:cxnSpMkLst>
        </pc:cxnChg>
      </pc:sldChg>
      <pc:sldChg chg="addSp delSp modSp new mod modAnim">
        <pc:chgData name="Robert Haase" userId="4053ae19d436208f" providerId="LiveId" clId="{7F3865AF-72F3-42FD-9E5D-E84FCBBFE230}" dt="2021-02-24T07:59:42.466" v="2289" actId="1076"/>
        <pc:sldMkLst>
          <pc:docMk/>
          <pc:sldMk cId="844239718" sldId="1011"/>
        </pc:sldMkLst>
        <pc:spChg chg="mod">
          <ac:chgData name="Robert Haase" userId="4053ae19d436208f" providerId="LiveId" clId="{7F3865AF-72F3-42FD-9E5D-E84FCBBFE230}" dt="2021-02-14T08:46:51.304" v="427" actId="20577"/>
          <ac:spMkLst>
            <pc:docMk/>
            <pc:sldMk cId="844239718" sldId="1011"/>
            <ac:spMk id="3" creationId="{6AF38E97-604B-46DA-B293-88DFD14E7786}"/>
          </ac:spMkLst>
        </pc:spChg>
        <pc:spChg chg="mod">
          <ac:chgData name="Robert Haase" userId="4053ae19d436208f" providerId="LiveId" clId="{7F3865AF-72F3-42FD-9E5D-E84FCBBFE230}" dt="2021-02-14T08:47:25.657" v="498" actId="20577"/>
          <ac:spMkLst>
            <pc:docMk/>
            <pc:sldMk cId="844239718" sldId="1011"/>
            <ac:spMk id="4" creationId="{C4EC87D4-86F2-4670-A905-4D5D2889E6B1}"/>
          </ac:spMkLst>
        </pc:spChg>
        <pc:spChg chg="add mod">
          <ac:chgData name="Robert Haase" userId="4053ae19d436208f" providerId="LiveId" clId="{7F3865AF-72F3-42FD-9E5D-E84FCBBFE230}" dt="2021-02-24T07:59:37.911" v="2287" actId="1076"/>
          <ac:spMkLst>
            <pc:docMk/>
            <pc:sldMk cId="844239718" sldId="1011"/>
            <ac:spMk id="5" creationId="{7DEC8558-8A4B-4C3C-B24C-32539EB763D5}"/>
          </ac:spMkLst>
        </pc:spChg>
        <pc:spChg chg="add del mod">
          <ac:chgData name="Robert Haase" userId="4053ae19d436208f" providerId="LiveId" clId="{7F3865AF-72F3-42FD-9E5D-E84FCBBFE230}" dt="2021-02-13T10:11:42.742" v="186" actId="478"/>
          <ac:spMkLst>
            <pc:docMk/>
            <pc:sldMk cId="844239718" sldId="1011"/>
            <ac:spMk id="5" creationId="{AB30937E-1698-4BAC-BBE7-121580F8F56F}"/>
          </ac:spMkLst>
        </pc:spChg>
        <pc:picChg chg="add mod">
          <ac:chgData name="Robert Haase" userId="4053ae19d436208f" providerId="LiveId" clId="{7F3865AF-72F3-42FD-9E5D-E84FCBBFE230}" dt="2021-02-14T08:46:26.524" v="410" actId="1076"/>
          <ac:picMkLst>
            <pc:docMk/>
            <pc:sldMk cId="844239718" sldId="1011"/>
            <ac:picMk id="7" creationId="{70290BA0-701C-49B7-83DC-21D3F1244B40}"/>
          </ac:picMkLst>
        </pc:picChg>
        <pc:picChg chg="add del mod">
          <ac:chgData name="Robert Haase" userId="4053ae19d436208f" providerId="LiveId" clId="{7F3865AF-72F3-42FD-9E5D-E84FCBBFE230}" dt="2021-02-13T10:25:02.763" v="216" actId="478"/>
          <ac:picMkLst>
            <pc:docMk/>
            <pc:sldMk cId="844239718" sldId="1011"/>
            <ac:picMk id="9" creationId="{220529CE-98B1-4BBE-BF4E-BB1A22F64DF1}"/>
          </ac:picMkLst>
        </pc:picChg>
        <pc:picChg chg="add del mod">
          <ac:chgData name="Robert Haase" userId="4053ae19d436208f" providerId="LiveId" clId="{7F3865AF-72F3-42FD-9E5D-E84FCBBFE230}" dt="2021-02-13T10:26:50.508" v="222" actId="478"/>
          <ac:picMkLst>
            <pc:docMk/>
            <pc:sldMk cId="844239718" sldId="1011"/>
            <ac:picMk id="11" creationId="{A78C04B5-00BE-42D8-8774-235CBEABE16C}"/>
          </ac:picMkLst>
        </pc:picChg>
        <pc:picChg chg="add mod">
          <ac:chgData name="Robert Haase" userId="4053ae19d436208f" providerId="LiveId" clId="{7F3865AF-72F3-42FD-9E5D-E84FCBBFE230}" dt="2021-02-24T07:59:42.466" v="2289" actId="1076"/>
          <ac:picMkLst>
            <pc:docMk/>
            <pc:sldMk cId="844239718" sldId="1011"/>
            <ac:picMk id="13" creationId="{0BCD54FB-C9DD-4613-A8ED-95246FCF8A69}"/>
          </ac:picMkLst>
        </pc:picChg>
      </pc:sldChg>
      <pc:sldChg chg="addSp delSp modSp new mod modAnim">
        <pc:chgData name="Robert Haase" userId="4053ae19d436208f" providerId="LiveId" clId="{7F3865AF-72F3-42FD-9E5D-E84FCBBFE230}" dt="2021-02-23T16:34:42.815" v="2279" actId="14100"/>
        <pc:sldMkLst>
          <pc:docMk/>
          <pc:sldMk cId="416264526" sldId="1012"/>
        </pc:sldMkLst>
        <pc:spChg chg="mod">
          <ac:chgData name="Robert Haase" userId="4053ae19d436208f" providerId="LiveId" clId="{7F3865AF-72F3-42FD-9E5D-E84FCBBFE230}" dt="2021-02-13T10:28:51.405" v="239" actId="20577"/>
          <ac:spMkLst>
            <pc:docMk/>
            <pc:sldMk cId="416264526" sldId="1012"/>
            <ac:spMk id="3" creationId="{BD046CA0-A8AB-4DD0-BBC8-70D039446CAD}"/>
          </ac:spMkLst>
        </pc:spChg>
        <pc:spChg chg="mod">
          <ac:chgData name="Robert Haase" userId="4053ae19d436208f" providerId="LiveId" clId="{7F3865AF-72F3-42FD-9E5D-E84FCBBFE230}" dt="2021-02-23T15:58:09.248" v="1823" actId="20577"/>
          <ac:spMkLst>
            <pc:docMk/>
            <pc:sldMk cId="416264526" sldId="1012"/>
            <ac:spMk id="4" creationId="{FF2F1863-C2C0-455B-952F-5A52053E332B}"/>
          </ac:spMkLst>
        </pc:spChg>
        <pc:spChg chg="add del mod">
          <ac:chgData name="Robert Haase" userId="4053ae19d436208f" providerId="LiveId" clId="{7F3865AF-72F3-42FD-9E5D-E84FCBBFE230}" dt="2021-02-13T10:20:42.052" v="192" actId="478"/>
          <ac:spMkLst>
            <pc:docMk/>
            <pc:sldMk cId="416264526" sldId="1012"/>
            <ac:spMk id="5" creationId="{A8B601DB-1647-4CA8-975A-352C8865D7AB}"/>
          </ac:spMkLst>
        </pc:spChg>
        <pc:picChg chg="add del mod">
          <ac:chgData name="Robert Haase" userId="4053ae19d436208f" providerId="LiveId" clId="{7F3865AF-72F3-42FD-9E5D-E84FCBBFE230}" dt="2021-02-13T10:31:48.139" v="250" actId="478"/>
          <ac:picMkLst>
            <pc:docMk/>
            <pc:sldMk cId="416264526" sldId="1012"/>
            <ac:picMk id="7" creationId="{E27CC1FB-3A15-4B57-BE8E-CDFC1D22AE7D}"/>
          </ac:picMkLst>
        </pc:picChg>
        <pc:picChg chg="add mod ord modCrop">
          <ac:chgData name="Robert Haase" userId="4053ae19d436208f" providerId="LiveId" clId="{7F3865AF-72F3-42FD-9E5D-E84FCBBFE230}" dt="2021-02-23T16:34:42.815" v="2279" actId="14100"/>
          <ac:picMkLst>
            <pc:docMk/>
            <pc:sldMk cId="416264526" sldId="1012"/>
            <ac:picMk id="9" creationId="{B545123D-07BE-4C05-9BDC-65E04D98BA9D}"/>
          </ac:picMkLst>
        </pc:picChg>
        <pc:picChg chg="add mod">
          <ac:chgData name="Robert Haase" userId="4053ae19d436208f" providerId="LiveId" clId="{7F3865AF-72F3-42FD-9E5D-E84FCBBFE230}" dt="2021-02-23T15:57:42.311" v="1820" actId="1076"/>
          <ac:picMkLst>
            <pc:docMk/>
            <pc:sldMk cId="416264526" sldId="1012"/>
            <ac:picMk id="11" creationId="{AC7A2DD6-51F7-4A46-BD09-2F1226F0C93F}"/>
          </ac:picMkLst>
        </pc:picChg>
        <pc:picChg chg="add mod ord">
          <ac:chgData name="Robert Haase" userId="4053ae19d436208f" providerId="LiveId" clId="{7F3865AF-72F3-42FD-9E5D-E84FCBBFE230}" dt="2021-02-23T15:58:16.876" v="1825" actId="167"/>
          <ac:picMkLst>
            <pc:docMk/>
            <pc:sldMk cId="416264526" sldId="1012"/>
            <ac:picMk id="13" creationId="{E9F9FE32-AA0F-4B85-8CC8-B85B35A6CF46}"/>
          </ac:picMkLst>
        </pc:picChg>
      </pc:sldChg>
      <pc:sldChg chg="addSp delSp modSp new mod delAnim modAnim">
        <pc:chgData name="Robert Haase" userId="4053ae19d436208f" providerId="LiveId" clId="{7F3865AF-72F3-42FD-9E5D-E84FCBBFE230}" dt="2021-02-16T20:40:54.240" v="1583"/>
        <pc:sldMkLst>
          <pc:docMk/>
          <pc:sldMk cId="326840814" sldId="1013"/>
        </pc:sldMkLst>
        <pc:spChg chg="mod">
          <ac:chgData name="Robert Haase" userId="4053ae19d436208f" providerId="LiveId" clId="{7F3865AF-72F3-42FD-9E5D-E84FCBBFE230}" dt="2021-02-14T08:47:35.636" v="518" actId="20577"/>
          <ac:spMkLst>
            <pc:docMk/>
            <pc:sldMk cId="326840814" sldId="1013"/>
            <ac:spMk id="3" creationId="{47851061-BD80-453B-94AA-61670A65F092}"/>
          </ac:spMkLst>
        </pc:spChg>
        <pc:spChg chg="mod">
          <ac:chgData name="Robert Haase" userId="4053ae19d436208f" providerId="LiveId" clId="{7F3865AF-72F3-42FD-9E5D-E84FCBBFE230}" dt="2021-02-14T08:47:29.527" v="499"/>
          <ac:spMkLst>
            <pc:docMk/>
            <pc:sldMk cId="326840814" sldId="1013"/>
            <ac:spMk id="4" creationId="{2D3413D2-9B5B-4710-8D19-ACB3DBCB416C}"/>
          </ac:spMkLst>
        </pc:spChg>
        <pc:spChg chg="add del mod">
          <ac:chgData name="Robert Haase" userId="4053ae19d436208f" providerId="LiveId" clId="{7F3865AF-72F3-42FD-9E5D-E84FCBBFE230}" dt="2021-02-13T10:27:28.381" v="225" actId="478"/>
          <ac:spMkLst>
            <pc:docMk/>
            <pc:sldMk cId="326840814" sldId="1013"/>
            <ac:spMk id="5" creationId="{AC0F695E-8973-482E-A0ED-2C6D2C80F4CF}"/>
          </ac:spMkLst>
        </pc:spChg>
        <pc:spChg chg="add del mod">
          <ac:chgData name="Robert Haase" userId="4053ae19d436208f" providerId="LiveId" clId="{7F3865AF-72F3-42FD-9E5D-E84FCBBFE230}" dt="2021-02-16T20:40:46.964" v="1580" actId="478"/>
          <ac:spMkLst>
            <pc:docMk/>
            <pc:sldMk cId="326840814" sldId="1013"/>
            <ac:spMk id="8" creationId="{85D47CB5-B134-40E2-B4D6-BC1FB24654A3}"/>
          </ac:spMkLst>
        </pc:spChg>
        <pc:picChg chg="add mod ord">
          <ac:chgData name="Robert Haase" userId="4053ae19d436208f" providerId="LiveId" clId="{7F3865AF-72F3-42FD-9E5D-E84FCBBFE230}" dt="2021-02-16T20:40:49.455" v="1581" actId="167"/>
          <ac:picMkLst>
            <pc:docMk/>
            <pc:sldMk cId="326840814" sldId="1013"/>
            <ac:picMk id="7" creationId="{6036BB0A-87B7-4A9E-9022-22E65AFC74DB}"/>
          </ac:picMkLst>
        </pc:picChg>
        <pc:picChg chg="add del">
          <ac:chgData name="Robert Haase" userId="4053ae19d436208f" providerId="LiveId" clId="{7F3865AF-72F3-42FD-9E5D-E84FCBBFE230}" dt="2021-02-13T10:27:30.268" v="227" actId="478"/>
          <ac:picMkLst>
            <pc:docMk/>
            <pc:sldMk cId="326840814" sldId="1013"/>
            <ac:picMk id="7" creationId="{730DE371-FA6B-4392-A47B-DA9091EEB9A6}"/>
          </ac:picMkLst>
        </pc:picChg>
        <pc:picChg chg="add mod">
          <ac:chgData name="Robert Haase" userId="4053ae19d436208f" providerId="LiveId" clId="{7F3865AF-72F3-42FD-9E5D-E84FCBBFE230}" dt="2021-02-13T10:27:47.623" v="230" actId="1076"/>
          <ac:picMkLst>
            <pc:docMk/>
            <pc:sldMk cId="326840814" sldId="1013"/>
            <ac:picMk id="9" creationId="{C767E383-D28F-49B7-8086-17F3BCEECF21}"/>
          </ac:picMkLst>
        </pc:picChg>
        <pc:picChg chg="add mod">
          <ac:chgData name="Robert Haase" userId="4053ae19d436208f" providerId="LiveId" clId="{7F3865AF-72F3-42FD-9E5D-E84FCBBFE230}" dt="2021-02-16T20:40:52.189" v="1582" actId="1076"/>
          <ac:picMkLst>
            <pc:docMk/>
            <pc:sldMk cId="326840814" sldId="1013"/>
            <ac:picMk id="11" creationId="{7DB09C55-988C-4E26-B0F5-AD08C73D5487}"/>
          </ac:picMkLst>
        </pc:picChg>
      </pc:sldChg>
      <pc:sldChg chg="add">
        <pc:chgData name="Robert Haase" userId="4053ae19d436208f" providerId="LiveId" clId="{7F3865AF-72F3-42FD-9E5D-E84FCBBFE230}" dt="2021-02-15T17:01:19.423" v="765"/>
        <pc:sldMkLst>
          <pc:docMk/>
          <pc:sldMk cId="1124948704" sldId="1014"/>
        </pc:sldMkLst>
      </pc:sldChg>
      <pc:sldChg chg="modSp new del mod">
        <pc:chgData name="Robert Haase" userId="4053ae19d436208f" providerId="LiveId" clId="{7F3865AF-72F3-42FD-9E5D-E84FCBBFE230}" dt="2021-02-15T17:01:08.004" v="764" actId="2696"/>
        <pc:sldMkLst>
          <pc:docMk/>
          <pc:sldMk cId="2310664709" sldId="1014"/>
        </pc:sldMkLst>
        <pc:spChg chg="mod">
          <ac:chgData name="Robert Haase" userId="4053ae19d436208f" providerId="LiveId" clId="{7F3865AF-72F3-42FD-9E5D-E84FCBBFE230}" dt="2021-02-15T16:41:18.301" v="732" actId="20577"/>
          <ac:spMkLst>
            <pc:docMk/>
            <pc:sldMk cId="2310664709" sldId="1014"/>
            <ac:spMk id="3" creationId="{F87A823B-0EA2-47D0-A3CC-A3A5DF6BCE27}"/>
          </ac:spMkLst>
        </pc:spChg>
      </pc:sldChg>
      <pc:sldChg chg="addSp delSp modSp new del mod">
        <pc:chgData name="Robert Haase" userId="4053ae19d436208f" providerId="LiveId" clId="{7F3865AF-72F3-42FD-9E5D-E84FCBBFE230}" dt="2021-02-15T17:10:43.731" v="1018" actId="47"/>
        <pc:sldMkLst>
          <pc:docMk/>
          <pc:sldMk cId="1555988215" sldId="1015"/>
        </pc:sldMkLst>
        <pc:spChg chg="mod">
          <ac:chgData name="Robert Haase" userId="4053ae19d436208f" providerId="LiveId" clId="{7F3865AF-72F3-42FD-9E5D-E84FCBBFE230}" dt="2021-02-13T10:33:45.339" v="306" actId="20577"/>
          <ac:spMkLst>
            <pc:docMk/>
            <pc:sldMk cId="1555988215" sldId="1015"/>
            <ac:spMk id="3" creationId="{9EAEEE27-26F6-4B09-BDA7-3A67123DF8D5}"/>
          </ac:spMkLst>
        </pc:spChg>
        <pc:spChg chg="mod">
          <ac:chgData name="Robert Haase" userId="4053ae19d436208f" providerId="LiveId" clId="{7F3865AF-72F3-42FD-9E5D-E84FCBBFE230}" dt="2021-02-15T17:05:23.288" v="1011" actId="20577"/>
          <ac:spMkLst>
            <pc:docMk/>
            <pc:sldMk cId="1555988215" sldId="1015"/>
            <ac:spMk id="4" creationId="{908C7980-B416-4A87-BD1B-28C241DBD07F}"/>
          </ac:spMkLst>
        </pc:spChg>
        <pc:spChg chg="add mod">
          <ac:chgData name="Robert Haase" userId="4053ae19d436208f" providerId="LiveId" clId="{7F3865AF-72F3-42FD-9E5D-E84FCBBFE230}" dt="2021-02-15T17:05:04.744" v="940" actId="20577"/>
          <ac:spMkLst>
            <pc:docMk/>
            <pc:sldMk cId="1555988215" sldId="1015"/>
            <ac:spMk id="5" creationId="{8832367A-50FA-461A-BD22-4468A90C84CF}"/>
          </ac:spMkLst>
        </pc:spChg>
        <pc:spChg chg="add del mod">
          <ac:chgData name="Robert Haase" userId="4053ae19d436208f" providerId="LiveId" clId="{7F3865AF-72F3-42FD-9E5D-E84FCBBFE230}" dt="2021-02-15T17:05:27.350" v="1012" actId="21"/>
          <ac:spMkLst>
            <pc:docMk/>
            <pc:sldMk cId="1555988215" sldId="1015"/>
            <ac:spMk id="10" creationId="{53399C50-379F-4E1C-9F63-BD7052D82CF7}"/>
          </ac:spMkLst>
        </pc:spChg>
        <pc:spChg chg="add mod">
          <ac:chgData name="Robert Haase" userId="4053ae19d436208f" providerId="LiveId" clId="{7F3865AF-72F3-42FD-9E5D-E84FCBBFE230}" dt="2021-02-15T17:06:06.195" v="1014"/>
          <ac:spMkLst>
            <pc:docMk/>
            <pc:sldMk cId="1555988215" sldId="1015"/>
            <ac:spMk id="13" creationId="{28B1DF99-1354-44B5-8E6F-E0531C820F45}"/>
          </ac:spMkLst>
        </pc:spChg>
        <pc:picChg chg="add mod">
          <ac:chgData name="Robert Haase" userId="4053ae19d436208f" providerId="LiveId" clId="{7F3865AF-72F3-42FD-9E5D-E84FCBBFE230}" dt="2021-02-15T17:05:09.244" v="941" actId="1076"/>
          <ac:picMkLst>
            <pc:docMk/>
            <pc:sldMk cId="1555988215" sldId="1015"/>
            <ac:picMk id="6" creationId="{EF1BE265-16F8-45B3-9AC2-1831EA7AD890}"/>
          </ac:picMkLst>
        </pc:picChg>
        <pc:picChg chg="add mod">
          <ac:chgData name="Robert Haase" userId="4053ae19d436208f" providerId="LiveId" clId="{7F3865AF-72F3-42FD-9E5D-E84FCBBFE230}" dt="2021-02-13T10:34:36.380" v="310" actId="1076"/>
          <ac:picMkLst>
            <pc:docMk/>
            <pc:sldMk cId="1555988215" sldId="1015"/>
            <ac:picMk id="7" creationId="{0630BD57-924C-4469-A915-B923A999E0A0}"/>
          </ac:picMkLst>
        </pc:picChg>
        <pc:picChg chg="add mod">
          <ac:chgData name="Robert Haase" userId="4053ae19d436208f" providerId="LiveId" clId="{7F3865AF-72F3-42FD-9E5D-E84FCBBFE230}" dt="2021-02-13T10:34:36.380" v="310" actId="1076"/>
          <ac:picMkLst>
            <pc:docMk/>
            <pc:sldMk cId="1555988215" sldId="1015"/>
            <ac:picMk id="8" creationId="{60C2E1EE-43A4-4434-8A7B-F6890F9A2D6B}"/>
          </ac:picMkLst>
        </pc:picChg>
        <pc:picChg chg="add mod">
          <ac:chgData name="Robert Haase" userId="4053ae19d436208f" providerId="LiveId" clId="{7F3865AF-72F3-42FD-9E5D-E84FCBBFE230}" dt="2021-02-13T10:34:36.380" v="310" actId="1076"/>
          <ac:picMkLst>
            <pc:docMk/>
            <pc:sldMk cId="1555988215" sldId="1015"/>
            <ac:picMk id="9" creationId="{997DC5DE-8B3E-4BA1-8111-1C831EA45C00}"/>
          </ac:picMkLst>
        </pc:picChg>
        <pc:picChg chg="add del mod">
          <ac:chgData name="Robert Haase" userId="4053ae19d436208f" providerId="LiveId" clId="{7F3865AF-72F3-42FD-9E5D-E84FCBBFE230}" dt="2021-02-15T17:05:27.350" v="1012" actId="21"/>
          <ac:picMkLst>
            <pc:docMk/>
            <pc:sldMk cId="1555988215" sldId="1015"/>
            <ac:picMk id="12" creationId="{0988A644-39CC-4D66-991B-9E994F224C90}"/>
          </ac:picMkLst>
        </pc:picChg>
        <pc:picChg chg="add mod">
          <ac:chgData name="Robert Haase" userId="4053ae19d436208f" providerId="LiveId" clId="{7F3865AF-72F3-42FD-9E5D-E84FCBBFE230}" dt="2021-02-15T17:06:06.195" v="1014"/>
          <ac:picMkLst>
            <pc:docMk/>
            <pc:sldMk cId="1555988215" sldId="1015"/>
            <ac:picMk id="14" creationId="{96272703-5803-409A-A1BA-03C9CE79543B}"/>
          </ac:picMkLst>
        </pc:picChg>
      </pc:sldChg>
      <pc:sldChg chg="addSp delSp modSp new del mod">
        <pc:chgData name="Robert Haase" userId="4053ae19d436208f" providerId="LiveId" clId="{7F3865AF-72F3-42FD-9E5D-E84FCBBFE230}" dt="2021-02-15T17:10:43.731" v="1018" actId="47"/>
        <pc:sldMkLst>
          <pc:docMk/>
          <pc:sldMk cId="1782858845" sldId="1016"/>
        </pc:sldMkLst>
        <pc:spChg chg="mod">
          <ac:chgData name="Robert Haase" userId="4053ae19d436208f" providerId="LiveId" clId="{7F3865AF-72F3-42FD-9E5D-E84FCBBFE230}" dt="2021-02-13T10:46:43.349" v="329" actId="20577"/>
          <ac:spMkLst>
            <pc:docMk/>
            <pc:sldMk cId="1782858845" sldId="1016"/>
            <ac:spMk id="3" creationId="{97234B2F-E2A1-46EF-935C-DF8A3CE265CB}"/>
          </ac:spMkLst>
        </pc:spChg>
        <pc:spChg chg="mod">
          <ac:chgData name="Robert Haase" userId="4053ae19d436208f" providerId="LiveId" clId="{7F3865AF-72F3-42FD-9E5D-E84FCBBFE230}" dt="2021-02-13T10:46:47.180" v="330" actId="14100"/>
          <ac:spMkLst>
            <pc:docMk/>
            <pc:sldMk cId="1782858845" sldId="1016"/>
            <ac:spMk id="4" creationId="{D44418C1-50DF-4B1D-8CCD-EB60E4DACE9A}"/>
          </ac:spMkLst>
        </pc:spChg>
        <pc:spChg chg="add del mod">
          <ac:chgData name="Robert Haase" userId="4053ae19d436208f" providerId="LiveId" clId="{7F3865AF-72F3-42FD-9E5D-E84FCBBFE230}" dt="2021-02-13T10:49:49.710" v="332"/>
          <ac:spMkLst>
            <pc:docMk/>
            <pc:sldMk cId="1782858845" sldId="1016"/>
            <ac:spMk id="5" creationId="{79A99475-032B-4604-8989-D5E6133ABBEA}"/>
          </ac:spMkLst>
        </pc:spChg>
        <pc:spChg chg="add del mod">
          <ac:chgData name="Robert Haase" userId="4053ae19d436208f" providerId="LiveId" clId="{7F3865AF-72F3-42FD-9E5D-E84FCBBFE230}" dt="2021-02-13T10:49:49.710" v="332"/>
          <ac:spMkLst>
            <pc:docMk/>
            <pc:sldMk cId="1782858845" sldId="1016"/>
            <ac:spMk id="7" creationId="{D4220530-DEB7-4291-9E5B-00ECB6D6D324}"/>
          </ac:spMkLst>
        </pc:spChg>
        <pc:spChg chg="add mod">
          <ac:chgData name="Robert Haase" userId="4053ae19d436208f" providerId="LiveId" clId="{7F3865AF-72F3-42FD-9E5D-E84FCBBFE230}" dt="2021-02-15T17:06:21.956" v="1017" actId="1076"/>
          <ac:spMkLst>
            <pc:docMk/>
            <pc:sldMk cId="1782858845" sldId="1016"/>
            <ac:spMk id="9" creationId="{0B61FD41-082C-41FA-A738-551939711706}"/>
          </ac:spMkLst>
        </pc:spChg>
        <pc:spChg chg="add mod">
          <ac:chgData name="Robert Haase" userId="4053ae19d436208f" providerId="LiveId" clId="{7F3865AF-72F3-42FD-9E5D-E84FCBBFE230}" dt="2021-02-13T10:49:52.616" v="334" actId="1076"/>
          <ac:spMkLst>
            <pc:docMk/>
            <pc:sldMk cId="1782858845" sldId="1016"/>
            <ac:spMk id="11" creationId="{17C698D2-3285-4690-90DB-0153089B7205}"/>
          </ac:spMkLst>
        </pc:spChg>
        <pc:spChg chg="add mod">
          <ac:chgData name="Robert Haase" userId="4053ae19d436208f" providerId="LiveId" clId="{7F3865AF-72F3-42FD-9E5D-E84FCBBFE230}" dt="2021-02-13T10:49:59.735" v="335"/>
          <ac:spMkLst>
            <pc:docMk/>
            <pc:sldMk cId="1782858845" sldId="1016"/>
            <ac:spMk id="13" creationId="{AD0EF1B4-240C-49B5-B71F-C26BBA588024}"/>
          </ac:spMkLst>
        </pc:spChg>
        <pc:picChg chg="add del mod">
          <ac:chgData name="Robert Haase" userId="4053ae19d436208f" providerId="LiveId" clId="{7F3865AF-72F3-42FD-9E5D-E84FCBBFE230}" dt="2021-02-13T10:49:49.710" v="332"/>
          <ac:picMkLst>
            <pc:docMk/>
            <pc:sldMk cId="1782858845" sldId="1016"/>
            <ac:picMk id="6" creationId="{88758210-2D21-48B1-8093-3CC4D63E7E4F}"/>
          </ac:picMkLst>
        </pc:picChg>
        <pc:picChg chg="add del mod">
          <ac:chgData name="Robert Haase" userId="4053ae19d436208f" providerId="LiveId" clId="{7F3865AF-72F3-42FD-9E5D-E84FCBBFE230}" dt="2021-02-13T10:49:49.710" v="332"/>
          <ac:picMkLst>
            <pc:docMk/>
            <pc:sldMk cId="1782858845" sldId="1016"/>
            <ac:picMk id="8" creationId="{3A0590B9-FB24-452C-9B8D-6C4CB5F0B6E9}"/>
          </ac:picMkLst>
        </pc:picChg>
        <pc:picChg chg="add mod">
          <ac:chgData name="Robert Haase" userId="4053ae19d436208f" providerId="LiveId" clId="{7F3865AF-72F3-42FD-9E5D-E84FCBBFE230}" dt="2021-02-13T10:49:52.616" v="334" actId="1076"/>
          <ac:picMkLst>
            <pc:docMk/>
            <pc:sldMk cId="1782858845" sldId="1016"/>
            <ac:picMk id="10" creationId="{C28EE910-C362-4E63-83DC-BC46A7EC86AA}"/>
          </ac:picMkLst>
        </pc:picChg>
        <pc:picChg chg="add mod">
          <ac:chgData name="Robert Haase" userId="4053ae19d436208f" providerId="LiveId" clId="{7F3865AF-72F3-42FD-9E5D-E84FCBBFE230}" dt="2021-02-13T10:49:52.616" v="334" actId="1076"/>
          <ac:picMkLst>
            <pc:docMk/>
            <pc:sldMk cId="1782858845" sldId="1016"/>
            <ac:picMk id="12" creationId="{72260107-273E-4A19-954E-2D14B7E3D67F}"/>
          </ac:picMkLst>
        </pc:picChg>
      </pc:sldChg>
      <pc:sldChg chg="addSp modSp add mod ord modAnim">
        <pc:chgData name="Robert Haase" userId="4053ae19d436208f" providerId="LiveId" clId="{7F3865AF-72F3-42FD-9E5D-E84FCBBFE230}" dt="2021-02-16T20:40:07.477" v="1575"/>
        <pc:sldMkLst>
          <pc:docMk/>
          <pc:sldMk cId="3348771189" sldId="1017"/>
        </pc:sldMkLst>
        <pc:spChg chg="mod">
          <ac:chgData name="Robert Haase" userId="4053ae19d436208f" providerId="LiveId" clId="{7F3865AF-72F3-42FD-9E5D-E84FCBBFE230}" dt="2021-02-16T20:18:15.236" v="1233" actId="20577"/>
          <ac:spMkLst>
            <pc:docMk/>
            <pc:sldMk cId="3348771189" sldId="1017"/>
            <ac:spMk id="3" creationId="{93EFF446-60FF-4FAB-8602-5CE3BD24C37F}"/>
          </ac:spMkLst>
        </pc:spChg>
        <pc:spChg chg="mod">
          <ac:chgData name="Robert Haase" userId="4053ae19d436208f" providerId="LiveId" clId="{7F3865AF-72F3-42FD-9E5D-E84FCBBFE230}" dt="2021-02-16T20:16:00.779" v="1178" actId="1076"/>
          <ac:spMkLst>
            <pc:docMk/>
            <pc:sldMk cId="3348771189" sldId="1017"/>
            <ac:spMk id="4" creationId="{A78E39B1-0810-465B-8A86-CA9078A1DCC3}"/>
          </ac:spMkLst>
        </pc:spChg>
        <pc:spChg chg="add mod">
          <ac:chgData name="Robert Haase" userId="4053ae19d436208f" providerId="LiveId" clId="{7F3865AF-72F3-42FD-9E5D-E84FCBBFE230}" dt="2021-02-16T20:39:36.676" v="1568" actId="1036"/>
          <ac:spMkLst>
            <pc:docMk/>
            <pc:sldMk cId="3348771189" sldId="1017"/>
            <ac:spMk id="8" creationId="{B2D94670-7D86-46E5-9896-DF79D0D04653}"/>
          </ac:spMkLst>
        </pc:spChg>
        <pc:spChg chg="add mod">
          <ac:chgData name="Robert Haase" userId="4053ae19d436208f" providerId="LiveId" clId="{7F3865AF-72F3-42FD-9E5D-E84FCBBFE230}" dt="2021-02-16T20:17:05.419" v="1219" actId="207"/>
          <ac:spMkLst>
            <pc:docMk/>
            <pc:sldMk cId="3348771189" sldId="1017"/>
            <ac:spMk id="10" creationId="{5000AFBE-D266-4782-BF13-B475CC60D900}"/>
          </ac:spMkLst>
        </pc:spChg>
        <pc:spChg chg="add mod ord">
          <ac:chgData name="Robert Haase" userId="4053ae19d436208f" providerId="LiveId" clId="{7F3865AF-72F3-42FD-9E5D-E84FCBBFE230}" dt="2021-02-16T20:18:00.146" v="1230" actId="167"/>
          <ac:spMkLst>
            <pc:docMk/>
            <pc:sldMk cId="3348771189" sldId="1017"/>
            <ac:spMk id="12" creationId="{D2B61964-11A3-4E1F-BC95-64313BC947C0}"/>
          </ac:spMkLst>
        </pc:spChg>
        <pc:picChg chg="add mod">
          <ac:chgData name="Robert Haase" userId="4053ae19d436208f" providerId="LiveId" clId="{7F3865AF-72F3-42FD-9E5D-E84FCBBFE230}" dt="2021-02-16T20:16:29.673" v="1181" actId="1076"/>
          <ac:picMkLst>
            <pc:docMk/>
            <pc:sldMk cId="3348771189" sldId="1017"/>
            <ac:picMk id="6" creationId="{DD352913-1731-4E41-B710-64AC7224C5AA}"/>
          </ac:picMkLst>
        </pc:picChg>
        <pc:picChg chg="mod">
          <ac:chgData name="Robert Haase" userId="4053ae19d436208f" providerId="LiveId" clId="{7F3865AF-72F3-42FD-9E5D-E84FCBBFE230}" dt="2021-02-16T20:18:08.472" v="1232" actId="1076"/>
          <ac:picMkLst>
            <pc:docMk/>
            <pc:sldMk cId="3348771189" sldId="1017"/>
            <ac:picMk id="7" creationId="{FE36EDF7-1392-4B49-A1F1-DF3F5B3C48DE}"/>
          </ac:picMkLst>
        </pc:picChg>
        <pc:picChg chg="mod">
          <ac:chgData name="Robert Haase" userId="4053ae19d436208f" providerId="LiveId" clId="{7F3865AF-72F3-42FD-9E5D-E84FCBBFE230}" dt="2021-02-16T20:40:00.084" v="1573" actId="1076"/>
          <ac:picMkLst>
            <pc:docMk/>
            <pc:sldMk cId="3348771189" sldId="1017"/>
            <ac:picMk id="11" creationId="{B16D9391-47AB-4763-806D-A5F7EDD963C7}"/>
          </ac:picMkLst>
        </pc:picChg>
      </pc:sldChg>
      <pc:sldChg chg="addSp delSp modSp new del mod ord addAnim delAnim modAnim">
        <pc:chgData name="Robert Haase" userId="4053ae19d436208f" providerId="LiveId" clId="{7F3865AF-72F3-42FD-9E5D-E84FCBBFE230}" dt="2021-02-16T20:11:57.214" v="1073" actId="2696"/>
        <pc:sldMkLst>
          <pc:docMk/>
          <pc:sldMk cId="3713003450" sldId="1017"/>
        </pc:sldMkLst>
        <pc:spChg chg="mod">
          <ac:chgData name="Robert Haase" userId="4053ae19d436208f" providerId="LiveId" clId="{7F3865AF-72F3-42FD-9E5D-E84FCBBFE230}" dt="2021-02-15T17:31:13.055" v="1035" actId="20577"/>
          <ac:spMkLst>
            <pc:docMk/>
            <pc:sldMk cId="3713003450" sldId="1017"/>
            <ac:spMk id="3" creationId="{93EFF446-60FF-4FAB-8602-5CE3BD24C37F}"/>
          </ac:spMkLst>
        </pc:spChg>
        <pc:spChg chg="mod">
          <ac:chgData name="Robert Haase" userId="4053ae19d436208f" providerId="LiveId" clId="{7F3865AF-72F3-42FD-9E5D-E84FCBBFE230}" dt="2021-02-16T20:09:28.840" v="1069"/>
          <ac:spMkLst>
            <pc:docMk/>
            <pc:sldMk cId="3713003450" sldId="1017"/>
            <ac:spMk id="4" creationId="{A78E39B1-0810-465B-8A86-CA9078A1DCC3}"/>
          </ac:spMkLst>
        </pc:spChg>
        <pc:spChg chg="add del mod">
          <ac:chgData name="Robert Haase" userId="4053ae19d436208f" providerId="LiveId" clId="{7F3865AF-72F3-42FD-9E5D-E84FCBBFE230}" dt="2021-02-16T17:39:50.293" v="1068" actId="478"/>
          <ac:spMkLst>
            <pc:docMk/>
            <pc:sldMk cId="3713003450" sldId="1017"/>
            <ac:spMk id="6" creationId="{C60FE147-3DDD-4253-B7B9-1C63273CF0E2}"/>
          </ac:spMkLst>
        </pc:spChg>
        <pc:picChg chg="add del mod">
          <ac:chgData name="Robert Haase" userId="4053ae19d436208f" providerId="LiveId" clId="{7F3865AF-72F3-42FD-9E5D-E84FCBBFE230}" dt="2021-02-15T16:40:55.997" v="718" actId="478"/>
          <ac:picMkLst>
            <pc:docMk/>
            <pc:sldMk cId="3713003450" sldId="1017"/>
            <ac:picMk id="7" creationId="{45F8943E-D821-45FB-A967-172931460B0A}"/>
          </ac:picMkLst>
        </pc:picChg>
        <pc:picChg chg="add mod">
          <ac:chgData name="Robert Haase" userId="4053ae19d436208f" providerId="LiveId" clId="{7F3865AF-72F3-42FD-9E5D-E84FCBBFE230}" dt="2021-02-16T17:37:55.571" v="1065" actId="1076"/>
          <ac:picMkLst>
            <pc:docMk/>
            <pc:sldMk cId="3713003450" sldId="1017"/>
            <ac:picMk id="7" creationId="{FE36EDF7-1392-4B49-A1F1-DF3F5B3C48DE}"/>
          </ac:picMkLst>
        </pc:picChg>
        <pc:picChg chg="add del">
          <ac:chgData name="Robert Haase" userId="4053ae19d436208f" providerId="LiveId" clId="{7F3865AF-72F3-42FD-9E5D-E84FCBBFE230}" dt="2021-02-16T17:38:32.016" v="1067" actId="478"/>
          <ac:picMkLst>
            <pc:docMk/>
            <pc:sldMk cId="3713003450" sldId="1017"/>
            <ac:picMk id="9" creationId="{768BC912-8462-41EA-8FFB-03BCCE183E33}"/>
          </ac:picMkLst>
        </pc:picChg>
        <pc:picChg chg="add">
          <ac:chgData name="Robert Haase" userId="4053ae19d436208f" providerId="LiveId" clId="{7F3865AF-72F3-42FD-9E5D-E84FCBBFE230}" dt="2021-02-16T20:09:38.639" v="1070" actId="22"/>
          <ac:picMkLst>
            <pc:docMk/>
            <pc:sldMk cId="3713003450" sldId="1017"/>
            <ac:picMk id="11" creationId="{B16D9391-47AB-4763-806D-A5F7EDD963C7}"/>
          </ac:picMkLst>
        </pc:picChg>
      </pc:sldChg>
      <pc:sldChg chg="new del">
        <pc:chgData name="Robert Haase" userId="4053ae19d436208f" providerId="LiveId" clId="{7F3865AF-72F3-42FD-9E5D-E84FCBBFE230}" dt="2021-02-16T20:32:19.141" v="1369" actId="47"/>
        <pc:sldMkLst>
          <pc:docMk/>
          <pc:sldMk cId="2973452726" sldId="1018"/>
        </pc:sldMkLst>
      </pc:sldChg>
      <pc:sldChg chg="add">
        <pc:chgData name="Robert Haase" userId="4053ae19d436208f" providerId="LiveId" clId="{7F3865AF-72F3-42FD-9E5D-E84FCBBFE230}" dt="2021-02-16T20:21:52.058" v="1249"/>
        <pc:sldMkLst>
          <pc:docMk/>
          <pc:sldMk cId="1321390205" sldId="1019"/>
        </pc:sldMkLst>
      </pc:sldChg>
      <pc:sldChg chg="delSp add del mod">
        <pc:chgData name="Robert Haase" userId="4053ae19d436208f" providerId="LiveId" clId="{7F3865AF-72F3-42FD-9E5D-E84FCBBFE230}" dt="2021-02-16T20:21:49.114" v="1248" actId="2696"/>
        <pc:sldMkLst>
          <pc:docMk/>
          <pc:sldMk cId="1679642194" sldId="1019"/>
        </pc:sldMkLst>
        <pc:picChg chg="del">
          <ac:chgData name="Robert Haase" userId="4053ae19d436208f" providerId="LiveId" clId="{7F3865AF-72F3-42FD-9E5D-E84FCBBFE230}" dt="2021-02-15T17:03:22.783" v="875" actId="21"/>
          <ac:picMkLst>
            <pc:docMk/>
            <pc:sldMk cId="1679642194" sldId="1019"/>
            <ac:picMk id="13" creationId="{509359B1-6C9D-4614-B652-46DFC68941EF}"/>
          </ac:picMkLst>
        </pc:picChg>
      </pc:sldChg>
      <pc:sldChg chg="new del">
        <pc:chgData name="Robert Haase" userId="4053ae19d436208f" providerId="LiveId" clId="{7F3865AF-72F3-42FD-9E5D-E84FCBBFE230}" dt="2021-02-15T17:06:09.784" v="1016" actId="47"/>
        <pc:sldMkLst>
          <pc:docMk/>
          <pc:sldMk cId="1704240823" sldId="1020"/>
        </pc:sldMkLst>
      </pc:sldChg>
      <pc:sldChg chg="addSp modSp new mod modAnim">
        <pc:chgData name="Robert Haase" userId="4053ae19d436208f" providerId="LiveId" clId="{7F3865AF-72F3-42FD-9E5D-E84FCBBFE230}" dt="2021-02-23T16:20:35.613" v="2140" actId="14100"/>
        <pc:sldMkLst>
          <pc:docMk/>
          <pc:sldMk cId="3737586316" sldId="1020"/>
        </pc:sldMkLst>
        <pc:spChg chg="mod">
          <ac:chgData name="Robert Haase" userId="4053ae19d436208f" providerId="LiveId" clId="{7F3865AF-72F3-42FD-9E5D-E84FCBBFE230}" dt="2021-02-16T20:22:02.980" v="1273" actId="20577"/>
          <ac:spMkLst>
            <pc:docMk/>
            <pc:sldMk cId="3737586316" sldId="1020"/>
            <ac:spMk id="3" creationId="{90550D76-8415-42C7-8715-DD40A87FC1C1}"/>
          </ac:spMkLst>
        </pc:spChg>
        <pc:spChg chg="mod">
          <ac:chgData name="Robert Haase" userId="4053ae19d436208f" providerId="LiveId" clId="{7F3865AF-72F3-42FD-9E5D-E84FCBBFE230}" dt="2021-02-16T20:23:08.907" v="1357"/>
          <ac:spMkLst>
            <pc:docMk/>
            <pc:sldMk cId="3737586316" sldId="1020"/>
            <ac:spMk id="4" creationId="{B89D3171-D419-46F0-A4F3-36359C233CA9}"/>
          </ac:spMkLst>
        </pc:spChg>
        <pc:spChg chg="add mod">
          <ac:chgData name="Robert Haase" userId="4053ae19d436208f" providerId="LiveId" clId="{7F3865AF-72F3-42FD-9E5D-E84FCBBFE230}" dt="2021-02-23T15:54:52.003" v="1740" actId="1076"/>
          <ac:spMkLst>
            <pc:docMk/>
            <pc:sldMk cId="3737586316" sldId="1020"/>
            <ac:spMk id="10" creationId="{195C2DA1-3153-4D44-A7B4-69292B4CEF3F}"/>
          </ac:spMkLst>
        </pc:spChg>
        <pc:spChg chg="add mod">
          <ac:chgData name="Robert Haase" userId="4053ae19d436208f" providerId="LiveId" clId="{7F3865AF-72F3-42FD-9E5D-E84FCBBFE230}" dt="2021-02-16T20:34:45.199" v="1384" actId="1076"/>
          <ac:spMkLst>
            <pc:docMk/>
            <pc:sldMk cId="3737586316" sldId="1020"/>
            <ac:spMk id="12" creationId="{05549A7D-E629-400C-B8C4-E6D32CD34D84}"/>
          </ac:spMkLst>
        </pc:spChg>
        <pc:picChg chg="add mod">
          <ac:chgData name="Robert Haase" userId="4053ae19d436208f" providerId="LiveId" clId="{7F3865AF-72F3-42FD-9E5D-E84FCBBFE230}" dt="2021-02-23T16:20:31.235" v="2139" actId="14100"/>
          <ac:picMkLst>
            <pc:docMk/>
            <pc:sldMk cId="3737586316" sldId="1020"/>
            <ac:picMk id="6" creationId="{10589DD5-4370-46AB-AC27-8C344183182E}"/>
          </ac:picMkLst>
        </pc:picChg>
        <pc:picChg chg="add mod">
          <ac:chgData name="Robert Haase" userId="4053ae19d436208f" providerId="LiveId" clId="{7F3865AF-72F3-42FD-9E5D-E84FCBBFE230}" dt="2021-02-23T16:20:35.613" v="2140" actId="14100"/>
          <ac:picMkLst>
            <pc:docMk/>
            <pc:sldMk cId="3737586316" sldId="1020"/>
            <ac:picMk id="8" creationId="{E332E7D1-259F-40CD-BCD2-E767D6C18605}"/>
          </ac:picMkLst>
        </pc:picChg>
      </pc:sldChg>
      <pc:sldChg chg="add">
        <pc:chgData name="Robert Haase" userId="4053ae19d436208f" providerId="LiveId" clId="{7F3865AF-72F3-42FD-9E5D-E84FCBBFE230}" dt="2021-02-16T20:28:40.351" v="1364"/>
        <pc:sldMkLst>
          <pc:docMk/>
          <pc:sldMk cId="0" sldId="1021"/>
        </pc:sldMkLst>
      </pc:sldChg>
      <pc:sldChg chg="add del">
        <pc:chgData name="Robert Haase" userId="4053ae19d436208f" providerId="LiveId" clId="{7F3865AF-72F3-42FD-9E5D-E84FCBBFE230}" dt="2021-02-15T17:10:43.731" v="1018" actId="47"/>
        <pc:sldMkLst>
          <pc:docMk/>
          <pc:sldMk cId="2057290386" sldId="1021"/>
        </pc:sldMkLst>
      </pc:sldChg>
      <pc:sldChg chg="addSp modSp add mod modAnim">
        <pc:chgData name="Robert Haase" userId="4053ae19d436208f" providerId="LiveId" clId="{7F3865AF-72F3-42FD-9E5D-E84FCBBFE230}" dt="2021-02-16T20:44:21.917" v="1598"/>
        <pc:sldMkLst>
          <pc:docMk/>
          <pc:sldMk cId="705029601" sldId="1022"/>
        </pc:sldMkLst>
        <pc:spChg chg="mod">
          <ac:chgData name="Robert Haase" userId="4053ae19d436208f" providerId="LiveId" clId="{7F3865AF-72F3-42FD-9E5D-E84FCBBFE230}" dt="2021-02-16T20:43:26.098" v="1588" actId="14100"/>
          <ac:spMkLst>
            <pc:docMk/>
            <pc:sldMk cId="705029601" sldId="1022"/>
            <ac:spMk id="4" creationId="{9CF75A74-84BE-494E-9563-172862659B9E}"/>
          </ac:spMkLst>
        </pc:spChg>
        <pc:spChg chg="add mod">
          <ac:chgData name="Robert Haase" userId="4053ae19d436208f" providerId="LiveId" clId="{7F3865AF-72F3-42FD-9E5D-E84FCBBFE230}" dt="2021-02-16T20:44:01.331" v="1595" actId="207"/>
          <ac:spMkLst>
            <pc:docMk/>
            <pc:sldMk cId="705029601" sldId="1022"/>
            <ac:spMk id="5" creationId="{0030624F-07B9-4EC7-B71D-982E22E86C7D}"/>
          </ac:spMkLst>
        </pc:spChg>
        <pc:spChg chg="add mod">
          <ac:chgData name="Robert Haase" userId="4053ae19d436208f" providerId="LiveId" clId="{7F3865AF-72F3-42FD-9E5D-E84FCBBFE230}" dt="2021-02-16T20:44:01.331" v="1595" actId="207"/>
          <ac:spMkLst>
            <pc:docMk/>
            <pc:sldMk cId="705029601" sldId="1022"/>
            <ac:spMk id="9" creationId="{5BCC98D2-80E3-4046-ACF7-793C204A8783}"/>
          </ac:spMkLst>
        </pc:spChg>
        <pc:spChg chg="add mod">
          <ac:chgData name="Robert Haase" userId="4053ae19d436208f" providerId="LiveId" clId="{7F3865AF-72F3-42FD-9E5D-E84FCBBFE230}" dt="2021-02-16T20:44:01.331" v="1595" actId="207"/>
          <ac:spMkLst>
            <pc:docMk/>
            <pc:sldMk cId="705029601" sldId="1022"/>
            <ac:spMk id="10" creationId="{B249CAF4-8D65-4245-9FDF-D88E71216A3C}"/>
          </ac:spMkLst>
        </pc:spChg>
        <pc:picChg chg="mod">
          <ac:chgData name="Robert Haase" userId="4053ae19d436208f" providerId="LiveId" clId="{7F3865AF-72F3-42FD-9E5D-E84FCBBFE230}" dt="2021-02-16T20:43:20.041" v="1587" actId="1076"/>
          <ac:picMkLst>
            <pc:docMk/>
            <pc:sldMk cId="705029601" sldId="1022"/>
            <ac:picMk id="6" creationId="{26BBCE36-8BBE-4386-8F26-29A092CF7B9F}"/>
          </ac:picMkLst>
        </pc:picChg>
      </pc:sldChg>
      <pc:sldChg chg="addSp modSp add mod">
        <pc:chgData name="Robert Haase" userId="4053ae19d436208f" providerId="LiveId" clId="{7F3865AF-72F3-42FD-9E5D-E84FCBBFE230}" dt="2021-02-16T20:31:00.934" v="1368" actId="1076"/>
        <pc:sldMkLst>
          <pc:docMk/>
          <pc:sldMk cId="4107485297" sldId="1023"/>
        </pc:sldMkLst>
        <pc:picChg chg="mod">
          <ac:chgData name="Robert Haase" userId="4053ae19d436208f" providerId="LiveId" clId="{7F3865AF-72F3-42FD-9E5D-E84FCBBFE230}" dt="2021-02-16T20:31:00.934" v="1368" actId="1076"/>
          <ac:picMkLst>
            <pc:docMk/>
            <pc:sldMk cId="4107485297" sldId="1023"/>
            <ac:picMk id="6" creationId="{8F65FBDF-B83F-49B5-BFF6-78CC1EA0C2FE}"/>
          </ac:picMkLst>
        </pc:picChg>
        <pc:picChg chg="add mod">
          <ac:chgData name="Robert Haase" userId="4053ae19d436208f" providerId="LiveId" clId="{7F3865AF-72F3-42FD-9E5D-E84FCBBFE230}" dt="2021-02-16T20:30:55.038" v="1367" actId="167"/>
          <ac:picMkLst>
            <pc:docMk/>
            <pc:sldMk cId="4107485297" sldId="1023"/>
            <ac:picMk id="7" creationId="{5BCD5314-D927-4D44-9ADD-E3F6589E9011}"/>
          </ac:picMkLst>
        </pc:picChg>
        <pc:picChg chg="add mod">
          <ac:chgData name="Robert Haase" userId="4053ae19d436208f" providerId="LiveId" clId="{7F3865AF-72F3-42FD-9E5D-E84FCBBFE230}" dt="2021-02-16T20:30:55.038" v="1367" actId="167"/>
          <ac:picMkLst>
            <pc:docMk/>
            <pc:sldMk cId="4107485297" sldId="1023"/>
            <ac:picMk id="8" creationId="{0F48D30F-E14A-49D4-826F-EE7F1A4FEB2C}"/>
          </ac:picMkLst>
        </pc:picChg>
      </pc:sldChg>
      <pc:sldChg chg="add modAnim">
        <pc:chgData name="Robert Haase" userId="4053ae19d436208f" providerId="LiveId" clId="{7F3865AF-72F3-42FD-9E5D-E84FCBBFE230}" dt="2021-02-16T20:44:44.542" v="1600"/>
        <pc:sldMkLst>
          <pc:docMk/>
          <pc:sldMk cId="3411970951" sldId="1024"/>
        </pc:sldMkLst>
      </pc:sldChg>
      <pc:sldChg chg="add">
        <pc:chgData name="Robert Haase" userId="4053ae19d436208f" providerId="LiveId" clId="{7F3865AF-72F3-42FD-9E5D-E84FCBBFE230}" dt="2021-02-16T20:28:40.351" v="1364"/>
        <pc:sldMkLst>
          <pc:docMk/>
          <pc:sldMk cId="3897320999" sldId="1025"/>
        </pc:sldMkLst>
      </pc:sldChg>
      <pc:sldChg chg="add">
        <pc:chgData name="Robert Haase" userId="4053ae19d436208f" providerId="LiveId" clId="{7F3865AF-72F3-42FD-9E5D-E84FCBBFE230}" dt="2021-02-16T20:28:40.351" v="1364"/>
        <pc:sldMkLst>
          <pc:docMk/>
          <pc:sldMk cId="2695846738" sldId="1026"/>
        </pc:sldMkLst>
      </pc:sldChg>
      <pc:sldChg chg="modSp add mod">
        <pc:chgData name="Robert Haase" userId="4053ae19d436208f" providerId="LiveId" clId="{7F3865AF-72F3-42FD-9E5D-E84FCBBFE230}" dt="2021-02-16T20:38:05.374" v="1413" actId="1076"/>
        <pc:sldMkLst>
          <pc:docMk/>
          <pc:sldMk cId="2008353419" sldId="1027"/>
        </pc:sldMkLst>
        <pc:picChg chg="mod">
          <ac:chgData name="Robert Haase" userId="4053ae19d436208f" providerId="LiveId" clId="{7F3865AF-72F3-42FD-9E5D-E84FCBBFE230}" dt="2021-02-16T20:38:00.527" v="1411" actId="14100"/>
          <ac:picMkLst>
            <pc:docMk/>
            <pc:sldMk cId="2008353419" sldId="1027"/>
            <ac:picMk id="5" creationId="{484BCF01-1CF6-4648-84A9-F04987BA14E1}"/>
          </ac:picMkLst>
        </pc:picChg>
        <pc:picChg chg="mod">
          <ac:chgData name="Robert Haase" userId="4053ae19d436208f" providerId="LiveId" clId="{7F3865AF-72F3-42FD-9E5D-E84FCBBFE230}" dt="2021-02-16T20:38:05.374" v="1413" actId="1076"/>
          <ac:picMkLst>
            <pc:docMk/>
            <pc:sldMk cId="2008353419" sldId="1027"/>
            <ac:picMk id="7" creationId="{D45F774F-F93F-4DF3-9690-36D75692866E}"/>
          </ac:picMkLst>
        </pc:picChg>
      </pc:sldChg>
      <pc:sldChg chg="addSp modSp new mod modAnim">
        <pc:chgData name="Robert Haase" userId="4053ae19d436208f" providerId="LiveId" clId="{7F3865AF-72F3-42FD-9E5D-E84FCBBFE230}" dt="2021-02-23T16:13:15.228" v="2062" actId="207"/>
        <pc:sldMkLst>
          <pc:docMk/>
          <pc:sldMk cId="80176695" sldId="1028"/>
        </pc:sldMkLst>
        <pc:spChg chg="mod">
          <ac:chgData name="Robert Haase" userId="4053ae19d436208f" providerId="LiveId" clId="{7F3865AF-72F3-42FD-9E5D-E84FCBBFE230}" dt="2021-02-23T16:08:04.955" v="1953" actId="27636"/>
          <ac:spMkLst>
            <pc:docMk/>
            <pc:sldMk cId="80176695" sldId="1028"/>
            <ac:spMk id="3" creationId="{7056C0E7-6F07-4373-AE1B-113ADB9848EB}"/>
          </ac:spMkLst>
        </pc:spChg>
        <pc:spChg chg="mod">
          <ac:chgData name="Robert Haase" userId="4053ae19d436208f" providerId="LiveId" clId="{7F3865AF-72F3-42FD-9E5D-E84FCBBFE230}" dt="2021-02-23T16:09:17.702" v="2000" actId="14100"/>
          <ac:spMkLst>
            <pc:docMk/>
            <pc:sldMk cId="80176695" sldId="1028"/>
            <ac:spMk id="4" creationId="{5A2D24D3-748C-4F14-A274-80D331187679}"/>
          </ac:spMkLst>
        </pc:spChg>
        <pc:spChg chg="add mod">
          <ac:chgData name="Robert Haase" userId="4053ae19d436208f" providerId="LiveId" clId="{7F3865AF-72F3-42FD-9E5D-E84FCBBFE230}" dt="2021-02-23T16:13:15.228" v="2062" actId="207"/>
          <ac:spMkLst>
            <pc:docMk/>
            <pc:sldMk cId="80176695" sldId="1028"/>
            <ac:spMk id="6" creationId="{38ACC964-F307-471C-8BF2-D06931911597}"/>
          </ac:spMkLst>
        </pc:spChg>
        <pc:spChg chg="add mod">
          <ac:chgData name="Robert Haase" userId="4053ae19d436208f" providerId="LiveId" clId="{7F3865AF-72F3-42FD-9E5D-E84FCBBFE230}" dt="2021-02-23T16:09:23.108" v="2001" actId="1076"/>
          <ac:spMkLst>
            <pc:docMk/>
            <pc:sldMk cId="80176695" sldId="1028"/>
            <ac:spMk id="7" creationId="{ADB7BE13-285F-426D-9B41-9BE577C6C5B1}"/>
          </ac:spMkLst>
        </pc:spChg>
        <pc:picChg chg="add mod">
          <ac:chgData name="Robert Haase" userId="4053ae19d436208f" providerId="LiveId" clId="{7F3865AF-72F3-42FD-9E5D-E84FCBBFE230}" dt="2021-02-23T16:09:44.419" v="2006" actId="1076"/>
          <ac:picMkLst>
            <pc:docMk/>
            <pc:sldMk cId="80176695" sldId="1028"/>
            <ac:picMk id="8" creationId="{403E4A97-FE89-4381-B2D8-395AAC55FD45}"/>
          </ac:picMkLst>
        </pc:picChg>
        <pc:picChg chg="add mod">
          <ac:chgData name="Robert Haase" userId="4053ae19d436208f" providerId="LiveId" clId="{7F3865AF-72F3-42FD-9E5D-E84FCBBFE230}" dt="2021-02-23T16:09:49.039" v="2007" actId="1076"/>
          <ac:picMkLst>
            <pc:docMk/>
            <pc:sldMk cId="80176695" sldId="1028"/>
            <ac:picMk id="9" creationId="{ECDF6873-9FF0-4F9E-A327-78BE78F2D090}"/>
          </ac:picMkLst>
        </pc:picChg>
      </pc:sldChg>
      <pc:sldChg chg="addSp delSp modSp new mod ord modAnim">
        <pc:chgData name="Robert Haase" userId="4053ae19d436208f" providerId="LiveId" clId="{7F3865AF-72F3-42FD-9E5D-E84FCBBFE230}" dt="2021-02-24T08:03:06.808" v="2294"/>
        <pc:sldMkLst>
          <pc:docMk/>
          <pc:sldMk cId="2708821869" sldId="1029"/>
        </pc:sldMkLst>
        <pc:spChg chg="mod">
          <ac:chgData name="Robert Haase" userId="4053ae19d436208f" providerId="LiveId" clId="{7F3865AF-72F3-42FD-9E5D-E84FCBBFE230}" dt="2021-02-23T15:42:45.072" v="1621" actId="20577"/>
          <ac:spMkLst>
            <pc:docMk/>
            <pc:sldMk cId="2708821869" sldId="1029"/>
            <ac:spMk id="3" creationId="{942A7A1E-4262-40DF-9EAA-22A94F293DD2}"/>
          </ac:spMkLst>
        </pc:spChg>
        <pc:spChg chg="mod">
          <ac:chgData name="Robert Haase" userId="4053ae19d436208f" providerId="LiveId" clId="{7F3865AF-72F3-42FD-9E5D-E84FCBBFE230}" dt="2021-02-23T15:57:16.353" v="1794" actId="20577"/>
          <ac:spMkLst>
            <pc:docMk/>
            <pc:sldMk cId="2708821869" sldId="1029"/>
            <ac:spMk id="4" creationId="{3098308C-37C2-442D-903B-583EA6D3C48D}"/>
          </ac:spMkLst>
        </pc:spChg>
        <pc:spChg chg="add mod">
          <ac:chgData name="Robert Haase" userId="4053ae19d436208f" providerId="LiveId" clId="{7F3865AF-72F3-42FD-9E5D-E84FCBBFE230}" dt="2021-02-23T15:46:53.130" v="1642" actId="1076"/>
          <ac:spMkLst>
            <pc:docMk/>
            <pc:sldMk cId="2708821869" sldId="1029"/>
            <ac:spMk id="16" creationId="{1BEE43DE-B8DE-4C5F-A9DD-B2AEEC21FB90}"/>
          </ac:spMkLst>
        </pc:spChg>
        <pc:picChg chg="add del">
          <ac:chgData name="Robert Haase" userId="4053ae19d436208f" providerId="LiveId" clId="{7F3865AF-72F3-42FD-9E5D-E84FCBBFE230}" dt="2021-02-23T15:43:00.462" v="1624" actId="478"/>
          <ac:picMkLst>
            <pc:docMk/>
            <pc:sldMk cId="2708821869" sldId="1029"/>
            <ac:picMk id="6" creationId="{E46A3CD3-50FE-46FA-A3D2-80D56E6E5287}"/>
          </ac:picMkLst>
        </pc:picChg>
        <pc:picChg chg="add mod ord">
          <ac:chgData name="Robert Haase" userId="4053ae19d436208f" providerId="LiveId" clId="{7F3865AF-72F3-42FD-9E5D-E84FCBBFE230}" dt="2021-02-23T15:47:39.358" v="1650" actId="1076"/>
          <ac:picMkLst>
            <pc:docMk/>
            <pc:sldMk cId="2708821869" sldId="1029"/>
            <ac:picMk id="8" creationId="{9CCB2078-8672-46E9-89B2-0C7416891E41}"/>
          </ac:picMkLst>
        </pc:picChg>
        <pc:picChg chg="add del mod">
          <ac:chgData name="Robert Haase" userId="4053ae19d436208f" providerId="LiveId" clId="{7F3865AF-72F3-42FD-9E5D-E84FCBBFE230}" dt="2021-02-23T15:45:39.317" v="1629" actId="478"/>
          <ac:picMkLst>
            <pc:docMk/>
            <pc:sldMk cId="2708821869" sldId="1029"/>
            <ac:picMk id="10" creationId="{8EA8013F-D072-4DC5-969C-D4FF63E89986}"/>
          </ac:picMkLst>
        </pc:picChg>
        <pc:picChg chg="add mod">
          <ac:chgData name="Robert Haase" userId="4053ae19d436208f" providerId="LiveId" clId="{7F3865AF-72F3-42FD-9E5D-E84FCBBFE230}" dt="2021-02-23T15:46:11.996" v="1634" actId="14100"/>
          <ac:picMkLst>
            <pc:docMk/>
            <pc:sldMk cId="2708821869" sldId="1029"/>
            <ac:picMk id="12" creationId="{CF222250-58F2-448C-9EB1-229258568E19}"/>
          </ac:picMkLst>
        </pc:picChg>
        <pc:picChg chg="add mod">
          <ac:chgData name="Robert Haase" userId="4053ae19d436208f" providerId="LiveId" clId="{7F3865AF-72F3-42FD-9E5D-E84FCBBFE230}" dt="2021-02-23T15:46:18.038" v="1636" actId="14100"/>
          <ac:picMkLst>
            <pc:docMk/>
            <pc:sldMk cId="2708821869" sldId="1029"/>
            <ac:picMk id="14" creationId="{8BA83C7C-E52B-4577-A095-EAA33549CF78}"/>
          </ac:picMkLst>
        </pc:picChg>
        <pc:picChg chg="add mod">
          <ac:chgData name="Robert Haase" userId="4053ae19d436208f" providerId="LiveId" clId="{7F3865AF-72F3-42FD-9E5D-E84FCBBFE230}" dt="2021-02-23T15:47:29.477" v="1646" actId="14100"/>
          <ac:picMkLst>
            <pc:docMk/>
            <pc:sldMk cId="2708821869" sldId="1029"/>
            <ac:picMk id="18" creationId="{2E243BEA-CF66-466B-B0A7-8320BCE6E0C3}"/>
          </ac:picMkLst>
        </pc:picChg>
        <pc:picChg chg="add del mod">
          <ac:chgData name="Robert Haase" userId="4053ae19d436208f" providerId="LiveId" clId="{7F3865AF-72F3-42FD-9E5D-E84FCBBFE230}" dt="2021-02-23T15:48:36.046" v="1732" actId="478"/>
          <ac:picMkLst>
            <pc:docMk/>
            <pc:sldMk cId="2708821869" sldId="1029"/>
            <ac:picMk id="20" creationId="{B6F9BC7F-73BA-49FD-8EC4-EE2F71D0AFED}"/>
          </ac:picMkLst>
        </pc:picChg>
      </pc:sldChg>
      <pc:sldChg chg="addSp modSp new mod ord modAnim">
        <pc:chgData name="Robert Haase" userId="4053ae19d436208f" providerId="LiveId" clId="{7F3865AF-72F3-42FD-9E5D-E84FCBBFE230}" dt="2021-02-23T16:33:18.802" v="2272" actId="1076"/>
        <pc:sldMkLst>
          <pc:docMk/>
          <pc:sldMk cId="1040699709" sldId="1030"/>
        </pc:sldMkLst>
        <pc:spChg chg="mod">
          <ac:chgData name="Robert Haase" userId="4053ae19d436208f" providerId="LiveId" clId="{7F3865AF-72F3-42FD-9E5D-E84FCBBFE230}" dt="2021-02-23T15:58:47.583" v="1837" actId="20577"/>
          <ac:spMkLst>
            <pc:docMk/>
            <pc:sldMk cId="1040699709" sldId="1030"/>
            <ac:spMk id="3" creationId="{A8B8EA99-8786-4EDB-B71C-C03690920E6E}"/>
          </ac:spMkLst>
        </pc:spChg>
        <pc:spChg chg="mod">
          <ac:chgData name="Robert Haase" userId="4053ae19d436208f" providerId="LiveId" clId="{7F3865AF-72F3-42FD-9E5D-E84FCBBFE230}" dt="2021-02-23T16:02:54.581" v="1923" actId="20577"/>
          <ac:spMkLst>
            <pc:docMk/>
            <pc:sldMk cId="1040699709" sldId="1030"/>
            <ac:spMk id="4" creationId="{EDBE1CF5-ADEA-49D9-A604-EB8AB73E3BDB}"/>
          </ac:spMkLst>
        </pc:spChg>
        <pc:spChg chg="add mod">
          <ac:chgData name="Robert Haase" userId="4053ae19d436208f" providerId="LiveId" clId="{7F3865AF-72F3-42FD-9E5D-E84FCBBFE230}" dt="2021-02-23T16:16:50.841" v="2123" actId="207"/>
          <ac:spMkLst>
            <pc:docMk/>
            <pc:sldMk cId="1040699709" sldId="1030"/>
            <ac:spMk id="8" creationId="{FF3A085D-B0EA-41A3-8DDD-A52D5CE40797}"/>
          </ac:spMkLst>
        </pc:spChg>
        <pc:picChg chg="add mod modCrop">
          <ac:chgData name="Robert Haase" userId="4053ae19d436208f" providerId="LiveId" clId="{7F3865AF-72F3-42FD-9E5D-E84FCBBFE230}" dt="2021-02-23T16:01:26.487" v="1846" actId="14100"/>
          <ac:picMkLst>
            <pc:docMk/>
            <pc:sldMk cId="1040699709" sldId="1030"/>
            <ac:picMk id="6" creationId="{1B95F844-5200-410D-B820-5B460538B40B}"/>
          </ac:picMkLst>
        </pc:picChg>
        <pc:picChg chg="add mod">
          <ac:chgData name="Robert Haase" userId="4053ae19d436208f" providerId="LiveId" clId="{7F3865AF-72F3-42FD-9E5D-E84FCBBFE230}" dt="2021-02-23T16:01:55.385" v="1852" actId="1036"/>
          <ac:picMkLst>
            <pc:docMk/>
            <pc:sldMk cId="1040699709" sldId="1030"/>
            <ac:picMk id="9" creationId="{A76AC9F0-38D7-446F-A1FF-EBA5B27924E8}"/>
          </ac:picMkLst>
        </pc:picChg>
        <pc:picChg chg="add mod modCrop">
          <ac:chgData name="Robert Haase" userId="4053ae19d436208f" providerId="LiveId" clId="{7F3865AF-72F3-42FD-9E5D-E84FCBBFE230}" dt="2021-02-23T16:02:41.870" v="1859" actId="14100"/>
          <ac:picMkLst>
            <pc:docMk/>
            <pc:sldMk cId="1040699709" sldId="1030"/>
            <ac:picMk id="10" creationId="{ED207E3D-27B5-41FB-A124-C16BE9E545E4}"/>
          </ac:picMkLst>
        </pc:picChg>
        <pc:picChg chg="add mod ord modCrop">
          <ac:chgData name="Robert Haase" userId="4053ae19d436208f" providerId="LiveId" clId="{7F3865AF-72F3-42FD-9E5D-E84FCBBFE230}" dt="2021-02-23T16:33:18.802" v="2272" actId="1076"/>
          <ac:picMkLst>
            <pc:docMk/>
            <pc:sldMk cId="1040699709" sldId="1030"/>
            <ac:picMk id="11" creationId="{AF5E4626-7123-4AA1-A249-8A474993EC0D}"/>
          </ac:picMkLst>
        </pc:picChg>
        <pc:picChg chg="add mod modCrop">
          <ac:chgData name="Robert Haase" userId="4053ae19d436208f" providerId="LiveId" clId="{7F3865AF-72F3-42FD-9E5D-E84FCBBFE230}" dt="2021-02-23T16:33:03.221" v="2266" actId="1076"/>
          <ac:picMkLst>
            <pc:docMk/>
            <pc:sldMk cId="1040699709" sldId="1030"/>
            <ac:picMk id="12" creationId="{49A2A20A-51A9-40F7-963C-F61E2222D3FA}"/>
          </ac:picMkLst>
        </pc:picChg>
      </pc:sldChg>
      <pc:sldChg chg="modSp new mod">
        <pc:chgData name="Robert Haase" userId="4053ae19d436208f" providerId="LiveId" clId="{7F3865AF-72F3-42FD-9E5D-E84FCBBFE230}" dt="2021-02-23T16:08:27.572" v="1982" actId="14100"/>
        <pc:sldMkLst>
          <pc:docMk/>
          <pc:sldMk cId="158599107" sldId="1031"/>
        </pc:sldMkLst>
        <pc:spChg chg="mod">
          <ac:chgData name="Robert Haase" userId="4053ae19d436208f" providerId="LiveId" clId="{7F3865AF-72F3-42FD-9E5D-E84FCBBFE230}" dt="2021-02-23T16:08:21.830" v="1981" actId="20577"/>
          <ac:spMkLst>
            <pc:docMk/>
            <pc:sldMk cId="158599107" sldId="1031"/>
            <ac:spMk id="3" creationId="{40D7E1CA-B797-4730-AA87-D004D8F53FCC}"/>
          </ac:spMkLst>
        </pc:spChg>
        <pc:spChg chg="mod">
          <ac:chgData name="Robert Haase" userId="4053ae19d436208f" providerId="LiveId" clId="{7F3865AF-72F3-42FD-9E5D-E84FCBBFE230}" dt="2021-02-23T16:08:27.572" v="1982" actId="14100"/>
          <ac:spMkLst>
            <pc:docMk/>
            <pc:sldMk cId="158599107" sldId="1031"/>
            <ac:spMk id="4" creationId="{A21C19BA-CE8D-4D10-BC5D-BFE36CF8E80E}"/>
          </ac:spMkLst>
        </pc:spChg>
      </pc:sldChg>
      <pc:sldChg chg="addSp modSp new mod">
        <pc:chgData name="Robert Haase" userId="4053ae19d436208f" providerId="LiveId" clId="{7F3865AF-72F3-42FD-9E5D-E84FCBBFE230}" dt="2021-02-23T16:27:48.738" v="2144" actId="1076"/>
        <pc:sldMkLst>
          <pc:docMk/>
          <pc:sldMk cId="833932654" sldId="1032"/>
        </pc:sldMkLst>
        <pc:spChg chg="mod">
          <ac:chgData name="Robert Haase" userId="4053ae19d436208f" providerId="LiveId" clId="{7F3865AF-72F3-42FD-9E5D-E84FCBBFE230}" dt="2021-02-23T16:11:45.300" v="2033" actId="20577"/>
          <ac:spMkLst>
            <pc:docMk/>
            <pc:sldMk cId="833932654" sldId="1032"/>
            <ac:spMk id="3" creationId="{8CE2E9CE-67DC-460F-9136-68D2F5360BCD}"/>
          </ac:spMkLst>
        </pc:spChg>
        <pc:spChg chg="mod">
          <ac:chgData name="Robert Haase" userId="4053ae19d436208f" providerId="LiveId" clId="{7F3865AF-72F3-42FD-9E5D-E84FCBBFE230}" dt="2021-02-23T16:12:57.001" v="2059"/>
          <ac:spMkLst>
            <pc:docMk/>
            <pc:sldMk cId="833932654" sldId="1032"/>
            <ac:spMk id="4" creationId="{F962BACA-3B78-4F5E-AC35-973D1D5BF7A7}"/>
          </ac:spMkLst>
        </pc:spChg>
        <pc:spChg chg="add mod">
          <ac:chgData name="Robert Haase" userId="4053ae19d436208f" providerId="LiveId" clId="{7F3865AF-72F3-42FD-9E5D-E84FCBBFE230}" dt="2021-02-23T16:13:19.060" v="2063"/>
          <ac:spMkLst>
            <pc:docMk/>
            <pc:sldMk cId="833932654" sldId="1032"/>
            <ac:spMk id="7" creationId="{46C9FF56-4B44-4F99-BB9D-11DE4D820997}"/>
          </ac:spMkLst>
        </pc:spChg>
        <pc:picChg chg="add mod">
          <ac:chgData name="Robert Haase" userId="4053ae19d436208f" providerId="LiveId" clId="{7F3865AF-72F3-42FD-9E5D-E84FCBBFE230}" dt="2021-02-23T16:13:03.400" v="2060" actId="1076"/>
          <ac:picMkLst>
            <pc:docMk/>
            <pc:sldMk cId="833932654" sldId="1032"/>
            <ac:picMk id="5" creationId="{FB6528BE-16D0-41F6-BCFC-9C1279EC5A5A}"/>
          </ac:picMkLst>
        </pc:picChg>
        <pc:picChg chg="add mod">
          <ac:chgData name="Robert Haase" userId="4053ae19d436208f" providerId="LiveId" clId="{7F3865AF-72F3-42FD-9E5D-E84FCBBFE230}" dt="2021-02-23T16:13:04.952" v="2061" actId="1076"/>
          <ac:picMkLst>
            <pc:docMk/>
            <pc:sldMk cId="833932654" sldId="1032"/>
            <ac:picMk id="6" creationId="{D99D0C08-54DF-43BB-8D6D-46DB77BF1824}"/>
          </ac:picMkLst>
        </pc:picChg>
        <pc:picChg chg="add mod">
          <ac:chgData name="Robert Haase" userId="4053ae19d436208f" providerId="LiveId" clId="{7F3865AF-72F3-42FD-9E5D-E84FCBBFE230}" dt="2021-02-23T16:27:48.738" v="2144" actId="1076"/>
          <ac:picMkLst>
            <pc:docMk/>
            <pc:sldMk cId="833932654" sldId="1032"/>
            <ac:picMk id="8" creationId="{50BB92C0-AE48-42B7-AB14-E752EF2942C1}"/>
          </ac:picMkLst>
        </pc:picChg>
      </pc:sldChg>
      <pc:sldChg chg="addSp modSp new del mod">
        <pc:chgData name="Robert Haase" userId="4053ae19d436208f" providerId="LiveId" clId="{7F3865AF-72F3-42FD-9E5D-E84FCBBFE230}" dt="2021-02-23T16:30:40.962" v="2246" actId="47"/>
        <pc:sldMkLst>
          <pc:docMk/>
          <pc:sldMk cId="207237089" sldId="1033"/>
        </pc:sldMkLst>
        <pc:spChg chg="mod">
          <ac:chgData name="Robert Haase" userId="4053ae19d436208f" providerId="LiveId" clId="{7F3865AF-72F3-42FD-9E5D-E84FCBBFE230}" dt="2021-02-23T16:14:23.893" v="2078" actId="20577"/>
          <ac:spMkLst>
            <pc:docMk/>
            <pc:sldMk cId="207237089" sldId="1033"/>
            <ac:spMk id="3" creationId="{FA62A934-5334-457C-A1C0-97885C45CF98}"/>
          </ac:spMkLst>
        </pc:spChg>
        <pc:spChg chg="mod">
          <ac:chgData name="Robert Haase" userId="4053ae19d436208f" providerId="LiveId" clId="{7F3865AF-72F3-42FD-9E5D-E84FCBBFE230}" dt="2021-02-23T16:14:47.221" v="2108" actId="20577"/>
          <ac:spMkLst>
            <pc:docMk/>
            <pc:sldMk cId="207237089" sldId="1033"/>
            <ac:spMk id="4" creationId="{FAC1AFBC-3162-49F3-9A0D-5EE3CF47A80A}"/>
          </ac:spMkLst>
        </pc:spChg>
        <pc:spChg chg="add mod">
          <ac:chgData name="Robert Haase" userId="4053ae19d436208f" providerId="LiveId" clId="{7F3865AF-72F3-42FD-9E5D-E84FCBBFE230}" dt="2021-02-23T16:14:53.069" v="2109"/>
          <ac:spMkLst>
            <pc:docMk/>
            <pc:sldMk cId="207237089" sldId="1033"/>
            <ac:spMk id="7" creationId="{0EB0623B-8797-466C-B26E-A23AB549B0D2}"/>
          </ac:spMkLst>
        </pc:spChg>
        <pc:picChg chg="add mod">
          <ac:chgData name="Robert Haase" userId="4053ae19d436208f" providerId="LiveId" clId="{7F3865AF-72F3-42FD-9E5D-E84FCBBFE230}" dt="2021-02-23T16:14:32.103" v="2081" actId="14100"/>
          <ac:picMkLst>
            <pc:docMk/>
            <pc:sldMk cId="207237089" sldId="1033"/>
            <ac:picMk id="6" creationId="{616B587B-FB79-4773-9AB4-6F5DB9FFA96C}"/>
          </ac:picMkLst>
        </pc:picChg>
      </pc:sldChg>
      <pc:sldChg chg="addSp delSp modSp add mod">
        <pc:chgData name="Robert Haase" userId="4053ae19d436208f" providerId="LiveId" clId="{7F3865AF-72F3-42FD-9E5D-E84FCBBFE230}" dt="2021-02-23T16:18:21.265" v="2138" actId="20577"/>
        <pc:sldMkLst>
          <pc:docMk/>
          <pc:sldMk cId="3698382908" sldId="1034"/>
        </pc:sldMkLst>
        <pc:spChg chg="mod">
          <ac:chgData name="Robert Haase" userId="4053ae19d436208f" providerId="LiveId" clId="{7F3865AF-72F3-42FD-9E5D-E84FCBBFE230}" dt="2021-02-23T16:18:21.265" v="2138" actId="20577"/>
          <ac:spMkLst>
            <pc:docMk/>
            <pc:sldMk cId="3698382908" sldId="1034"/>
            <ac:spMk id="4" creationId="{E883B52F-7F12-40DB-9B15-CDBFC3A208D0}"/>
          </ac:spMkLst>
        </pc:spChg>
        <pc:picChg chg="del">
          <ac:chgData name="Robert Haase" userId="4053ae19d436208f" providerId="LiveId" clId="{7F3865AF-72F3-42FD-9E5D-E84FCBBFE230}" dt="2021-02-23T16:18:07.142" v="2124" actId="478"/>
          <ac:picMkLst>
            <pc:docMk/>
            <pc:sldMk cId="3698382908" sldId="1034"/>
            <ac:picMk id="6" creationId="{8F65FBDF-B83F-49B5-BFF6-78CC1EA0C2FE}"/>
          </ac:picMkLst>
        </pc:picChg>
        <pc:picChg chg="add mod">
          <ac:chgData name="Robert Haase" userId="4053ae19d436208f" providerId="LiveId" clId="{7F3865AF-72F3-42FD-9E5D-E84FCBBFE230}" dt="2021-02-23T16:18:13.987" v="2127" actId="14100"/>
          <ac:picMkLst>
            <pc:docMk/>
            <pc:sldMk cId="3698382908" sldId="1034"/>
            <ac:picMk id="9" creationId="{43B0811A-DBD3-4BC4-BEA2-00567144BB52}"/>
          </ac:picMkLst>
        </pc:picChg>
      </pc:sldChg>
      <pc:sldChg chg="addSp modSp new mod">
        <pc:chgData name="Robert Haase" userId="4053ae19d436208f" providerId="LiveId" clId="{7F3865AF-72F3-42FD-9E5D-E84FCBBFE230}" dt="2021-02-23T16:31:17.978" v="2260" actId="20577"/>
        <pc:sldMkLst>
          <pc:docMk/>
          <pc:sldMk cId="3980785549" sldId="1035"/>
        </pc:sldMkLst>
        <pc:spChg chg="mod">
          <ac:chgData name="Robert Haase" userId="4053ae19d436208f" providerId="LiveId" clId="{7F3865AF-72F3-42FD-9E5D-E84FCBBFE230}" dt="2021-02-23T16:28:56.072" v="2195" actId="20577"/>
          <ac:spMkLst>
            <pc:docMk/>
            <pc:sldMk cId="3980785549" sldId="1035"/>
            <ac:spMk id="3" creationId="{F2E44A09-7AC1-4506-AF8D-CCC3F8D2274F}"/>
          </ac:spMkLst>
        </pc:spChg>
        <pc:spChg chg="mod">
          <ac:chgData name="Robert Haase" userId="4053ae19d436208f" providerId="LiveId" clId="{7F3865AF-72F3-42FD-9E5D-E84FCBBFE230}" dt="2021-02-23T16:31:17.978" v="2260" actId="20577"/>
          <ac:spMkLst>
            <pc:docMk/>
            <pc:sldMk cId="3980785549" sldId="1035"/>
            <ac:spMk id="4" creationId="{D42A2CF1-5B10-46DC-90E6-9CE9C8D9894A}"/>
          </ac:spMkLst>
        </pc:spChg>
        <pc:spChg chg="add mod">
          <ac:chgData name="Robert Haase" userId="4053ae19d436208f" providerId="LiveId" clId="{7F3865AF-72F3-42FD-9E5D-E84FCBBFE230}" dt="2021-02-23T16:29:39.106" v="2231" actId="1076"/>
          <ac:spMkLst>
            <pc:docMk/>
            <pc:sldMk cId="3980785549" sldId="1035"/>
            <ac:spMk id="5" creationId="{F058C593-18EC-4700-AAC3-9AE89CFA7A87}"/>
          </ac:spMkLst>
        </pc:spChg>
        <pc:spChg chg="add mod">
          <ac:chgData name="Robert Haase" userId="4053ae19d436208f" providerId="LiveId" clId="{7F3865AF-72F3-42FD-9E5D-E84FCBBFE230}" dt="2021-02-23T16:30:38.711" v="2245"/>
          <ac:spMkLst>
            <pc:docMk/>
            <pc:sldMk cId="3980785549" sldId="1035"/>
            <ac:spMk id="7" creationId="{32B7E6B0-892E-4E11-A1FE-2321ADE7BE1F}"/>
          </ac:spMkLst>
        </pc:spChg>
        <pc:picChg chg="add mod">
          <ac:chgData name="Robert Haase" userId="4053ae19d436208f" providerId="LiveId" clId="{7F3865AF-72F3-42FD-9E5D-E84FCBBFE230}" dt="2021-02-23T16:30:17.367" v="2244" actId="14100"/>
          <ac:picMkLst>
            <pc:docMk/>
            <pc:sldMk cId="3980785549" sldId="1035"/>
            <ac:picMk id="6" creationId="{FA6B132D-408B-4AC1-BE3B-6C56D9EE5129}"/>
          </ac:picMkLst>
        </pc:picChg>
      </pc:sldChg>
      <pc:sldChg chg="add del">
        <pc:chgData name="Robert Haase" userId="4053ae19d436208f" providerId="LiveId" clId="{7F3865AF-72F3-42FD-9E5D-E84FCBBFE230}" dt="2021-02-24T08:02:06.827" v="2291" actId="47"/>
        <pc:sldMkLst>
          <pc:docMk/>
          <pc:sldMk cId="2419281179" sldId="1036"/>
        </pc:sldMkLst>
      </pc:sldChg>
    </pc:docChg>
  </pc:docChgLst>
  <pc:docChgLst>
    <pc:chgData name="Robert Haase" userId="4053ae19d436208f" providerId="LiveId" clId="{87F8EAC7-E8C1-4E21-8290-D5CBD578BEBB}"/>
    <pc:docChg chg="undo custSel modSld">
      <pc:chgData name="Robert Haase" userId="4053ae19d436208f" providerId="LiveId" clId="{87F8EAC7-E8C1-4E21-8290-D5CBD578BEBB}" dt="2021-02-25T09:37:17.171" v="124" actId="1076"/>
      <pc:docMkLst>
        <pc:docMk/>
      </pc:docMkLst>
      <pc:sldChg chg="addSp delSp modSp mod">
        <pc:chgData name="Robert Haase" userId="4053ae19d436208f" providerId="LiveId" clId="{87F8EAC7-E8C1-4E21-8290-D5CBD578BEBB}" dt="2021-02-25T09:34:26.682" v="71" actId="478"/>
        <pc:sldMkLst>
          <pc:docMk/>
          <pc:sldMk cId="0" sldId="256"/>
        </pc:sldMkLst>
        <pc:spChg chg="mod">
          <ac:chgData name="Robert Haase" userId="4053ae19d436208f" providerId="LiveId" clId="{87F8EAC7-E8C1-4E21-8290-D5CBD578BEBB}" dt="2021-02-25T09:34:16.561" v="69" actId="1036"/>
          <ac:spMkLst>
            <pc:docMk/>
            <pc:sldMk cId="0" sldId="256"/>
            <ac:spMk id="106" creationId="{00000000-0000-0000-0000-000000000000}"/>
          </ac:spMkLst>
        </pc:spChg>
        <pc:picChg chg="add del">
          <ac:chgData name="Robert Haase" userId="4053ae19d436208f" providerId="LiveId" clId="{87F8EAC7-E8C1-4E21-8290-D5CBD578BEBB}" dt="2021-02-25T09:34:26.682" v="71" actId="478"/>
          <ac:picMkLst>
            <pc:docMk/>
            <pc:sldMk cId="0" sldId="256"/>
            <ac:picMk id="9" creationId="{79DF1619-CC64-4799-A118-8F57913CC24A}"/>
          </ac:picMkLst>
        </pc:picChg>
        <pc:picChg chg="del">
          <ac:chgData name="Robert Haase" userId="4053ae19d436208f" providerId="LiveId" clId="{87F8EAC7-E8C1-4E21-8290-D5CBD578BEBB}" dt="2021-02-25T09:07:22.072" v="28" actId="478"/>
          <ac:picMkLst>
            <pc:docMk/>
            <pc:sldMk cId="0" sldId="256"/>
            <ac:picMk id="112" creationId="{00000000-0000-0000-0000-000000000000}"/>
          </ac:picMkLst>
        </pc:picChg>
      </pc:sldChg>
      <pc:sldChg chg="addSp delSp modSp mod">
        <pc:chgData name="Robert Haase" userId="4053ae19d436208f" providerId="LiveId" clId="{87F8EAC7-E8C1-4E21-8290-D5CBD578BEBB}" dt="2021-02-25T09:05:11.151" v="24" actId="1035"/>
        <pc:sldMkLst>
          <pc:docMk/>
          <pc:sldMk cId="3737586316" sldId="1020"/>
        </pc:sldMkLst>
        <pc:spChg chg="add del mod">
          <ac:chgData name="Robert Haase" userId="4053ae19d436208f" providerId="LiveId" clId="{87F8EAC7-E8C1-4E21-8290-D5CBD578BEBB}" dt="2021-02-25T09:04:31.040" v="2" actId="478"/>
          <ac:spMkLst>
            <pc:docMk/>
            <pc:sldMk cId="3737586316" sldId="1020"/>
            <ac:spMk id="9" creationId="{6428904E-2484-4BDD-B978-723F640704EC}"/>
          </ac:spMkLst>
        </pc:spChg>
        <pc:spChg chg="mod">
          <ac:chgData name="Robert Haase" userId="4053ae19d436208f" providerId="LiveId" clId="{87F8EAC7-E8C1-4E21-8290-D5CBD578BEBB}" dt="2021-02-25T09:05:11.151" v="24" actId="1035"/>
          <ac:spMkLst>
            <pc:docMk/>
            <pc:sldMk cId="3737586316" sldId="1020"/>
            <ac:spMk id="10" creationId="{195C2DA1-3153-4D44-A7B4-69292B4CEF3F}"/>
          </ac:spMkLst>
        </pc:spChg>
        <pc:spChg chg="add del mod">
          <ac:chgData name="Robert Haase" userId="4053ae19d436208f" providerId="LiveId" clId="{87F8EAC7-E8C1-4E21-8290-D5CBD578BEBB}" dt="2021-02-25T09:04:43.800" v="4" actId="478"/>
          <ac:spMkLst>
            <pc:docMk/>
            <pc:sldMk cId="3737586316" sldId="1020"/>
            <ac:spMk id="11" creationId="{4A141487-E4AC-4C3B-B9F3-2537A4A40994}"/>
          </ac:spMkLst>
        </pc:spChg>
        <pc:spChg chg="add mod">
          <ac:chgData name="Robert Haase" userId="4053ae19d436208f" providerId="LiveId" clId="{87F8EAC7-E8C1-4E21-8290-D5CBD578BEBB}" dt="2021-02-25T09:05:05.298" v="8" actId="20577"/>
          <ac:spMkLst>
            <pc:docMk/>
            <pc:sldMk cId="3737586316" sldId="1020"/>
            <ac:spMk id="13" creationId="{FD5FCBF8-8525-4F7E-9F22-A70EEEEAE017}"/>
          </ac:spMkLst>
        </pc:spChg>
      </pc:sldChg>
      <pc:sldChg chg="delSp mod delAnim">
        <pc:chgData name="Robert Haase" userId="4053ae19d436208f" providerId="LiveId" clId="{87F8EAC7-E8C1-4E21-8290-D5CBD578BEBB}" dt="2021-02-25T09:06:54.702" v="27" actId="478"/>
        <pc:sldMkLst>
          <pc:docMk/>
          <pc:sldMk cId="705029601" sldId="1022"/>
        </pc:sldMkLst>
        <pc:spChg chg="del">
          <ac:chgData name="Robert Haase" userId="4053ae19d436208f" providerId="LiveId" clId="{87F8EAC7-E8C1-4E21-8290-D5CBD578BEBB}" dt="2021-02-25T09:06:51.507" v="25" actId="478"/>
          <ac:spMkLst>
            <pc:docMk/>
            <pc:sldMk cId="705029601" sldId="1022"/>
            <ac:spMk id="5" creationId="{0030624F-07B9-4EC7-B71D-982E22E86C7D}"/>
          </ac:spMkLst>
        </pc:spChg>
        <pc:spChg chg="del">
          <ac:chgData name="Robert Haase" userId="4053ae19d436208f" providerId="LiveId" clId="{87F8EAC7-E8C1-4E21-8290-D5CBD578BEBB}" dt="2021-02-25T09:06:52.938" v="26" actId="478"/>
          <ac:spMkLst>
            <pc:docMk/>
            <pc:sldMk cId="705029601" sldId="1022"/>
            <ac:spMk id="9" creationId="{5BCC98D2-80E3-4046-ACF7-793C204A8783}"/>
          </ac:spMkLst>
        </pc:spChg>
        <pc:spChg chg="del">
          <ac:chgData name="Robert Haase" userId="4053ae19d436208f" providerId="LiveId" clId="{87F8EAC7-E8C1-4E21-8290-D5CBD578BEBB}" dt="2021-02-25T09:06:54.702" v="27" actId="478"/>
          <ac:spMkLst>
            <pc:docMk/>
            <pc:sldMk cId="705029601" sldId="1022"/>
            <ac:spMk id="10" creationId="{B249CAF4-8D65-4245-9FDF-D88E71216A3C}"/>
          </ac:spMkLst>
        </pc:spChg>
      </pc:sldChg>
      <pc:sldChg chg="modSp mod">
        <pc:chgData name="Robert Haase" userId="4053ae19d436208f" providerId="LiveId" clId="{87F8EAC7-E8C1-4E21-8290-D5CBD578BEBB}" dt="2021-02-25T09:37:17.171" v="124" actId="1076"/>
        <pc:sldMkLst>
          <pc:docMk/>
          <pc:sldMk cId="2708821869" sldId="1029"/>
        </pc:sldMkLst>
        <pc:spChg chg="mod">
          <ac:chgData name="Robert Haase" userId="4053ae19d436208f" providerId="LiveId" clId="{87F8EAC7-E8C1-4E21-8290-D5CBD578BEBB}" dt="2021-02-25T09:37:17.171" v="124" actId="1076"/>
          <ac:spMkLst>
            <pc:docMk/>
            <pc:sldMk cId="2708821869" sldId="1029"/>
            <ac:spMk id="16" creationId="{1BEE43DE-B8DE-4C5F-A9DD-B2AEEC21FB90}"/>
          </ac:spMkLst>
        </pc:spChg>
      </pc:sldChg>
    </pc:docChg>
  </pc:docChgLst>
  <pc:docChgLst>
    <pc:chgData name="Robert Haase" userId="4053ae19d436208f" providerId="LiveId" clId="{FB2675C6-D3A1-4ACB-B52F-3DF728147883}"/>
    <pc:docChg chg="custSel modSld">
      <pc:chgData name="Robert Haase" userId="4053ae19d436208f" providerId="LiveId" clId="{FB2675C6-D3A1-4ACB-B52F-3DF728147883}" dt="2021-08-22T13:03:11.348" v="50" actId="20577"/>
      <pc:docMkLst>
        <pc:docMk/>
      </pc:docMkLst>
      <pc:sldChg chg="delSp modSp mod modNotesTx">
        <pc:chgData name="Robert Haase" userId="4053ae19d436208f" providerId="LiveId" clId="{FB2675C6-D3A1-4ACB-B52F-3DF728147883}" dt="2021-08-22T13:03:11.348" v="50" actId="20577"/>
        <pc:sldMkLst>
          <pc:docMk/>
          <pc:sldMk cId="0" sldId="256"/>
        </pc:sldMkLst>
        <pc:picChg chg="del mod">
          <ac:chgData name="Robert Haase" userId="4053ae19d436208f" providerId="LiveId" clId="{FB2675C6-D3A1-4ACB-B52F-3DF728147883}" dt="2021-08-22T13:03:01.777" v="1" actId="478"/>
          <ac:picMkLst>
            <pc:docMk/>
            <pc:sldMk cId="0" sldId="256"/>
            <ac:picMk id="9" creationId="{79DF1619-CC64-4799-A118-8F57913CC24A}"/>
          </ac:picMkLst>
        </pc:picChg>
        <pc:picChg chg="mod">
          <ac:chgData name="Robert Haase" userId="4053ae19d436208f" providerId="LiveId" clId="{FB2675C6-D3A1-4ACB-B52F-3DF728147883}" dt="2021-08-22T13:03:08.420" v="49" actId="1037"/>
          <ac:picMkLst>
            <pc:docMk/>
            <pc:sldMk cId="0" sldId="256"/>
            <ac:picMk id="10" creationId="{43C4D1CA-302A-41E3-91A0-00ED7967D179}"/>
          </ac:picMkLst>
        </pc:picChg>
        <pc:picChg chg="mod">
          <ac:chgData name="Robert Haase" userId="4053ae19d436208f" providerId="LiveId" clId="{FB2675C6-D3A1-4ACB-B52F-3DF728147883}" dt="2021-08-22T13:03:08.420" v="49" actId="1037"/>
          <ac:picMkLst>
            <pc:docMk/>
            <pc:sldMk cId="0" sldId="256"/>
            <ac:picMk id="11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b="1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morning everyone, my name is Stephan Grill, and I am excited to present to you our Cluster of Excellence Application ‘PHYSICS OF LIFE’ </a:t>
            </a:r>
            <a:r>
              <a:rPr b="1"/>
              <a:t>-Klick-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nutzerdefiniertes Layou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184964" y="199924"/>
            <a:ext cx="24014071" cy="185855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4C82A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grpSp>
        <p:nvGrpSpPr>
          <p:cNvPr id="24" name="Group"/>
          <p:cNvGrpSpPr/>
          <p:nvPr/>
        </p:nvGrpSpPr>
        <p:grpSpPr>
          <a:xfrm>
            <a:off x="270776" y="12490899"/>
            <a:ext cx="23842448" cy="1065157"/>
            <a:chOff x="0" y="0"/>
            <a:chExt cx="23842446" cy="1065156"/>
          </a:xfrm>
        </p:grpSpPr>
        <p:pic>
          <p:nvPicPr>
            <p:cNvPr id="22" name="Grafik 8" descr="Grafik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02099" y="0"/>
              <a:ext cx="2340348" cy="1065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rafik 9" descr="Grafik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95817"/>
              <a:ext cx="3004167" cy="8736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" name="Rectangle"/>
          <p:cNvSpPr/>
          <p:nvPr/>
        </p:nvSpPr>
        <p:spPr>
          <a:xfrm>
            <a:off x="-99301" y="12043714"/>
            <a:ext cx="24582602" cy="258588"/>
          </a:xfrm>
          <a:prstGeom prst="rect">
            <a:avLst/>
          </a:prstGeom>
          <a:gradFill>
            <a:gsLst>
              <a:gs pos="0">
                <a:srgbClr val="2E358C"/>
              </a:gs>
              <a:gs pos="50000">
                <a:srgbClr val="3D8AAC"/>
              </a:gs>
              <a:gs pos="100000">
                <a:srgbClr val="98C356"/>
              </a:gs>
            </a:gsLst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92358" y="12756166"/>
            <a:ext cx="601633" cy="492443"/>
          </a:xfrm>
          <a:prstGeom prst="rect">
            <a:avLst/>
          </a:prstGeom>
        </p:spPr>
        <p:txBody>
          <a:bodyPr wrap="square"/>
          <a:lstStyle>
            <a:lvl1pPr algn="ctr">
              <a:defRPr sz="3200"/>
            </a:lvl1pPr>
          </a:lstStyle>
          <a:p>
            <a:pPr algn="ctr"/>
            <a:fld id="{86CB4B4D-7CA3-9044-876B-883B54F8677D}" type="slidenum">
              <a:rPr lang="en-US" smtClean="0"/>
              <a:pPr algn="ctr"/>
              <a:t>‹#›</a:t>
            </a:fld>
            <a:endParaRPr lang="en-US"/>
          </a:p>
        </p:txBody>
      </p:sp>
      <p:pic>
        <p:nvPicPr>
          <p:cNvPr id="27" name="unknown.pdf" descr="unknow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6563" y="508723"/>
            <a:ext cx="3288793" cy="124095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6348139-121F-4756-83C5-F3F13C83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48" y="451153"/>
            <a:ext cx="20403062" cy="1346649"/>
          </a:xfrm>
        </p:spPr>
        <p:txBody>
          <a:bodyPr>
            <a:normAutofit/>
          </a:bodyPr>
          <a:lstStyle>
            <a:lvl1pPr>
              <a:defRPr kumimoji="0" lang="en-US" sz="8600" b="0" i="0" u="none" strike="noStrike" cap="none" spc="0" normalizeH="0" baseline="0" dirty="0">
                <a:ln>
                  <a:noFill/>
                </a:ln>
                <a:solidFill>
                  <a:srgbClr val="0F305A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BD2E0-2CCD-4C29-8B63-0ABD48CA4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9512227"/>
          </a:xfrm>
        </p:spPr>
        <p:txBody>
          <a:bodyPr/>
          <a:lstStyle>
            <a:lvl1pPr>
              <a:defRPr sz="4400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99301" y="13278787"/>
            <a:ext cx="24582602" cy="258588"/>
          </a:xfrm>
          <a:prstGeom prst="rect">
            <a:avLst/>
          </a:prstGeom>
          <a:gradFill>
            <a:gsLst>
              <a:gs pos="0">
                <a:srgbClr val="2E358C"/>
              </a:gs>
              <a:gs pos="50000">
                <a:srgbClr val="3D8AAC"/>
              </a:gs>
              <a:gs pos="100000">
                <a:srgbClr val="98C356"/>
              </a:gs>
            </a:gsLst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3" name="Rectangle"/>
          <p:cNvSpPr/>
          <p:nvPr/>
        </p:nvSpPr>
        <p:spPr>
          <a:xfrm>
            <a:off x="184964" y="199924"/>
            <a:ext cx="24014071" cy="185855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4C82A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50809" y="12764715"/>
            <a:ext cx="436373" cy="4461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l" defTabSz="1645920">
              <a:defRPr sz="3000" b="0">
                <a:solidFill>
                  <a:srgbClr val="0030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unknown.pdf" descr="unknow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6563" y="508723"/>
            <a:ext cx="3288793" cy="124095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1749424" y="6774518"/>
            <a:ext cx="21161374" cy="23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hf hdr="0" ftr="0" dt="0"/>
  <p:txStyles>
    <p:titleStyle>
      <a:lvl1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1pPr>
      <a:lvl2pPr marL="719895" marR="0" indent="-647905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—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3pPr>
      <a:lvl4pPr marL="673616" marR="0" indent="-493643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−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4pPr>
      <a:lvl5pPr marL="806524" marR="0" indent="-409970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−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358722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358722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7pPr>
      <a:lvl8pPr marL="3565641" marR="0" indent="-365705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8pPr>
      <a:lvl9pPr marL="4022774" marR="0" indent="-365705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41148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82296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1234439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164592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205740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2468879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288036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329184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4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forum.image.sc/t/auto-code-completion-for-ij-macro/11642/95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docs.google.com/presentation/d/194pZLgxHIlyOXorIYPvRE-KZSiXpdfhyL6f7UwmAG0o/edit#slide=id.p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twitter.com/jmutterer/status/1363971956861714432?s=20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94pZLgxHIlyOXorIYPvRE-KZSiXpdfhyL6f7UwmAG0o/edit#slide=id.p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presentation/d/194pZLgxHIlyOXorIYPvRE-KZSiXpdfhyL6f7UwmAG0o/edit#slide=id.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docs.google.com/presentation/d/194pZLgxHIlyOXorIYPvRE-KZSiXpdfhyL6f7UwmAG0o/edit#slide=id.p" TargetMode="External"/><Relationship Id="rId4" Type="http://schemas.openxmlformats.org/officeDocument/2006/relationships/hyperlink" Target="https://creativecommons.org/licenses/by/4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gist.github.com/mutterer/3936686a412732433c6a22b2286049da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imagej.net/developer/macro/macros.html#icons" TargetMode="External"/><Relationship Id="rId4" Type="http://schemas.openxmlformats.org/officeDocument/2006/relationships/hyperlink" Target="https://imagej.nih.gov/ij/developer/macro/functions.html#newMenu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"/>
          <p:cNvSpPr/>
          <p:nvPr/>
        </p:nvSpPr>
        <p:spPr>
          <a:xfrm>
            <a:off x="-25400" y="0"/>
            <a:ext cx="24409400" cy="25800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106" name="PHYSICS OF LIFE"/>
          <p:cNvSpPr txBox="1"/>
          <p:nvPr/>
        </p:nvSpPr>
        <p:spPr>
          <a:xfrm>
            <a:off x="5002475" y="2867740"/>
            <a:ext cx="13832633" cy="10556734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FFFFFF">
                <a:alpha val="75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none" tIns="91439" bIns="91439">
            <a:spAutoFit/>
          </a:bodyPr>
          <a:lstStyle>
            <a:lvl1pPr algn="l" defTabSz="457200">
              <a:defRPr sz="11000">
                <a:solidFill>
                  <a:srgbClr val="0F305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>
                <a:solidFill>
                  <a:schemeClr val="tx1"/>
                </a:solidFill>
              </a:rPr>
              <a:t>Customizing ImageJ</a:t>
            </a:r>
          </a:p>
          <a:p>
            <a:pPr algn="ctr"/>
            <a:r>
              <a:rPr lang="en-US" sz="6600" b="0">
                <a:solidFill>
                  <a:schemeClr val="tx1"/>
                </a:solidFill>
              </a:rPr>
              <a:t>Robert Haase</a:t>
            </a:r>
          </a:p>
          <a:p>
            <a:pPr algn="ctr"/>
            <a:endParaRPr lang="en-US" sz="6600" b="0">
              <a:solidFill>
                <a:schemeClr val="tx1"/>
              </a:solidFill>
            </a:endParaRPr>
          </a:p>
          <a:p>
            <a:pPr algn="ctr"/>
            <a:endParaRPr lang="en-US" sz="6600" b="0">
              <a:solidFill>
                <a:schemeClr val="tx1"/>
              </a:solidFill>
            </a:endParaRPr>
          </a:p>
          <a:p>
            <a:pPr algn="ctr"/>
            <a:endParaRPr lang="en-US" sz="6600" b="0">
              <a:solidFill>
                <a:schemeClr val="tx1"/>
              </a:solidFill>
            </a:endParaRPr>
          </a:p>
          <a:p>
            <a:pPr algn="ctr"/>
            <a:endParaRPr lang="en-US" sz="6600" b="0">
              <a:solidFill>
                <a:schemeClr val="tx1"/>
              </a:solidFill>
            </a:endParaRPr>
          </a:p>
          <a:p>
            <a:pPr algn="ctr"/>
            <a:r>
              <a:rPr lang="en-US" sz="6600" b="0">
                <a:solidFill>
                  <a:schemeClr val="tx1"/>
                </a:solidFill>
              </a:rPr>
              <a:t>Based on Material from </a:t>
            </a:r>
          </a:p>
          <a:p>
            <a:pPr algn="ctr"/>
            <a:r>
              <a:rPr lang="en-US" sz="6600" b="0">
                <a:solidFill>
                  <a:schemeClr val="tx1"/>
                </a:solidFill>
              </a:rPr>
              <a:t>Nicolas De Francesco (IMBICE) and</a:t>
            </a:r>
          </a:p>
          <a:p>
            <a:pPr algn="ctr"/>
            <a:r>
              <a:rPr lang="en-US" sz="6600" b="0">
                <a:solidFill>
                  <a:schemeClr val="tx1"/>
                </a:solidFill>
              </a:rPr>
              <a:t>Jerome Mutterer (IBMP)</a:t>
            </a:r>
          </a:p>
          <a:p>
            <a:pPr algn="ctr"/>
            <a:endParaRPr lang="en-US" sz="4000" b="0">
              <a:solidFill>
                <a:schemeClr val="tx1"/>
              </a:solidFill>
            </a:endParaRPr>
          </a:p>
          <a:p>
            <a:pPr algn="ctr"/>
            <a:r>
              <a:rPr lang="en-US" sz="4000" b="0">
                <a:solidFill>
                  <a:schemeClr val="tx1"/>
                </a:solidFill>
              </a:rPr>
              <a:t>License: </a:t>
            </a:r>
            <a:r>
              <a:rPr lang="en-US" sz="4000" b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4000" b="0">
              <a:solidFill>
                <a:schemeClr val="tx1"/>
              </a:solidFill>
            </a:endParaRPr>
          </a:p>
        </p:txBody>
      </p:sp>
      <p:sp>
        <p:nvSpPr>
          <p:cNvPr id="107" name="Rectangle"/>
          <p:cNvSpPr/>
          <p:nvPr/>
        </p:nvSpPr>
        <p:spPr>
          <a:xfrm>
            <a:off x="-1094321" y="11813417"/>
            <a:ext cx="26026223" cy="258588"/>
          </a:xfrm>
          <a:prstGeom prst="rect">
            <a:avLst/>
          </a:prstGeom>
          <a:solidFill>
            <a:srgbClr val="FFFFFF">
              <a:alpha val="4316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109" name="Rectangle"/>
          <p:cNvSpPr/>
          <p:nvPr/>
        </p:nvSpPr>
        <p:spPr>
          <a:xfrm>
            <a:off x="-1094321" y="2249744"/>
            <a:ext cx="26026223" cy="258588"/>
          </a:xfrm>
          <a:prstGeom prst="rect">
            <a:avLst/>
          </a:prstGeom>
          <a:solidFill>
            <a:srgbClr val="FFFFFF">
              <a:alpha val="4316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pic>
        <p:nvPicPr>
          <p:cNvPr id="111" name="unknown.pdf" descr="unknow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3236" y="553094"/>
            <a:ext cx="3288793" cy="124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4D1CA-302A-41E3-91A0-00ED7967D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9096" y="465220"/>
            <a:ext cx="4447661" cy="14019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0B963-4414-4586-A7A0-AB323AA8F4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pic>
        <p:nvPicPr>
          <p:cNvPr id="20" name="Google Shape;148;p21">
            <a:extLst>
              <a:ext uri="{FF2B5EF4-FFF2-40B4-BE49-F238E27FC236}">
                <a16:creationId xmlns:a16="http://schemas.microsoft.com/office/drawing/2014/main" id="{96D8493A-D531-4B9F-9B78-C8CAD03A1AA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7817" y="6170619"/>
            <a:ext cx="9619949" cy="246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9;p21">
            <a:extLst>
              <a:ext uri="{FF2B5EF4-FFF2-40B4-BE49-F238E27FC236}">
                <a16:creationId xmlns:a16="http://schemas.microsoft.com/office/drawing/2014/main" id="{B492A415-2280-4BA1-AFEA-FD6A255F650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49779" y="7009244"/>
            <a:ext cx="2979729" cy="237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A49B81-11AD-478F-8340-0A8FFD2FCC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31DB2-E0E0-4927-A26D-34569F67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menus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D1B55-3228-4EFE-BEC2-73732F3B2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2102110"/>
          </a:xfrm>
        </p:spPr>
        <p:txBody>
          <a:bodyPr/>
          <a:lstStyle/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en-US"/>
              <a:t>The Plugins&gt; menu reflects the sub folder structure of the ImageJ/Plugins/ folder.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Important: Only files with an _ in their name are shown.</a:t>
            </a:r>
          </a:p>
        </p:txBody>
      </p:sp>
      <p:pic>
        <p:nvPicPr>
          <p:cNvPr id="6" name="Google Shape;81;p14">
            <a:extLst>
              <a:ext uri="{FF2B5EF4-FFF2-40B4-BE49-F238E27FC236}">
                <a16:creationId xmlns:a16="http://schemas.microsoft.com/office/drawing/2014/main" id="{F94F8621-7701-4C3F-862E-1C3F1A20ED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3722"/>
          <a:stretch/>
        </p:blipFill>
        <p:spPr>
          <a:xfrm>
            <a:off x="1428806" y="4990090"/>
            <a:ext cx="9239194" cy="653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2;p14">
            <a:extLst>
              <a:ext uri="{FF2B5EF4-FFF2-40B4-BE49-F238E27FC236}">
                <a16:creationId xmlns:a16="http://schemas.microsoft.com/office/drawing/2014/main" id="{E2ED4B88-CEF4-45E4-859D-C23C329279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3722"/>
          <a:stretch/>
        </p:blipFill>
        <p:spPr>
          <a:xfrm>
            <a:off x="11159021" y="4990089"/>
            <a:ext cx="11751527" cy="65362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C1317-4C00-49B2-8246-0684580BF9B0}"/>
              </a:ext>
            </a:extLst>
          </p:cNvPr>
          <p:cNvSpPr txBox="1"/>
          <p:nvPr/>
        </p:nvSpPr>
        <p:spPr>
          <a:xfrm>
            <a:off x="6048403" y="12586888"/>
            <a:ext cx="123698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Based on Material from Jerome Mutterer (IBMP)</a:t>
            </a:r>
          </a:p>
          <a:p>
            <a:pPr algn="ctr"/>
            <a:r>
              <a:rPr lang="en-US" sz="2000" b="0">
                <a:solidFill>
                  <a:schemeClr val="tx1"/>
                </a:solidFill>
              </a:rPr>
              <a:t>License: </a:t>
            </a:r>
            <a:r>
              <a:rPr lang="en-US" sz="2000" b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34906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9F9FE32-AA0F-4B85-8CC8-B85B35A6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898" y="4394310"/>
            <a:ext cx="10881137" cy="4083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5123D-07BE-4C05-9BDC-65E04D98B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21"/>
          <a:stretch/>
        </p:blipFill>
        <p:spPr>
          <a:xfrm>
            <a:off x="427948" y="3713304"/>
            <a:ext cx="12030752" cy="83074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73610-06BD-4BBA-8CF3-9797C672FB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6CA0-A8AB-4DD0-BBC8-70D03944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AutoRun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F1863-C2C0-455B-952F-5A52053E3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136580"/>
          </a:xfrm>
        </p:spPr>
        <p:txBody>
          <a:bodyPr/>
          <a:lstStyle/>
          <a:p>
            <a:r>
              <a:rPr lang="en-US"/>
              <a:t>Macros in the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Fiji.app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/macros/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AutoRun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/>
              <a:t>and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Fiji.app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/plugins/scripts/plugins/autorun </a:t>
            </a:r>
            <a:r>
              <a:rPr lang="en-US"/>
              <a:t>folder will be executed at startup.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A2DD6-51F7-4A46-BD09-2F1226F0C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25" y="7533250"/>
            <a:ext cx="76866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302B3-2A44-4C99-BA5F-03B9F5DA7C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A7A1E-4262-40DF-9EAA-22A94F29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8308C-37C2-442D-903B-583EA6D3C4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1103695"/>
          </a:xfrm>
        </p:spPr>
        <p:txBody>
          <a:bodyPr/>
          <a:lstStyle/>
          <a:p>
            <a:r>
              <a:rPr lang="en-US"/>
              <a:t>Collect custom functions for reuse in a custom folder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222250-58F2-448C-9EB1-22925856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446585"/>
            <a:ext cx="7034281" cy="54272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A83C7C-E52B-4577-A095-EAA33549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257" y="6010015"/>
            <a:ext cx="7617442" cy="58771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EE43DE-B8DE-4C5F-A9DD-B2AEEC21FB90}"/>
              </a:ext>
            </a:extLst>
          </p:cNvPr>
          <p:cNvSpPr txBox="1"/>
          <p:nvPr/>
        </p:nvSpPr>
        <p:spPr>
          <a:xfrm>
            <a:off x="4613565" y="12463778"/>
            <a:ext cx="15898090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>
                <a:hlinkClick r:id="rId4"/>
              </a:rPr>
              <a:t>Thanks to Nicolas De Francesco (IMBICE)</a:t>
            </a:r>
          </a:p>
          <a:p>
            <a:r>
              <a:rPr lang="en-US" b="0">
                <a:hlinkClick r:id="rId4"/>
              </a:rPr>
              <a:t>https://forum.image.sc/t/auto-code-completion-for-ij-macro/11642/95</a:t>
            </a:r>
            <a:r>
              <a:rPr lang="en-US" b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243BEA-CF66-466B-B0A7-8320BCE6E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9958" y="3438264"/>
            <a:ext cx="7034280" cy="4437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B2078-8672-46E9-89B2-0C7416891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3599" y="6345434"/>
            <a:ext cx="10590392" cy="525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21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56989-2B2B-49E6-AA02-E5A657A98C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7E1CA-B797-4730-AA87-D004D8F5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Menus: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C19BA-CE8D-4D10-BC5D-BFE36CF8E8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10029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10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FCF96-A73C-4CCC-94C0-265C02E31D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8EA99-8786-4EDB-B71C-C036909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ActionBars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E1CF5-ADEA-49D9-A604-EB8AB73E3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086110"/>
          </a:xfrm>
        </p:spPr>
        <p:txBody>
          <a:bodyPr/>
          <a:lstStyle/>
          <a:p>
            <a:r>
              <a:rPr lang="en-US" err="1"/>
              <a:t>ActionBars</a:t>
            </a:r>
            <a:r>
              <a:rPr lang="en-US"/>
              <a:t> allow you to have additional tool buttons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F844-5200-410D-B820-5B460538B4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0"/>
          <a:stretch/>
        </p:blipFill>
        <p:spPr>
          <a:xfrm>
            <a:off x="427948" y="3447056"/>
            <a:ext cx="11520800" cy="8232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3A085D-B0EA-41A3-8DDD-A52D5CE40797}"/>
              </a:ext>
            </a:extLst>
          </p:cNvPr>
          <p:cNvSpPr txBox="1"/>
          <p:nvPr/>
        </p:nvSpPr>
        <p:spPr>
          <a:xfrm>
            <a:off x="3524250" y="12302568"/>
            <a:ext cx="17811749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https://twitter.com/jmutterer/status/1363971956861714432?s=20</a:t>
            </a:r>
            <a:endParaRPr lang="en-US" sz="2800" b="0" i="0" u="none" strike="noStrike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Based on Material from Jerome Mutterer (IBMP) License: </a:t>
            </a:r>
            <a:r>
              <a:rPr lang="en-US" sz="2800" b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800" b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b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https://docs.google.com/presentation/d/194pZLgxHIlyOXorIYPvRE-KZSiXpdfhyL6f7UwmAG0o/edit#slide=id.p</a:t>
            </a:r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actionbar">
            <a:hlinkClick r:id="" action="ppaction://media"/>
            <a:extLst>
              <a:ext uri="{FF2B5EF4-FFF2-40B4-BE49-F238E27FC236}">
                <a16:creationId xmlns:a16="http://schemas.microsoft.com/office/drawing/2014/main" id="{A76AC9F0-38D7-446F-A1FF-EBA5B2792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5342" y="5372961"/>
            <a:ext cx="10027949" cy="5640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207E3D-27B5-41FB-A124-C16BE9E54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80" t="71453" r="5832" b="10034"/>
          <a:stretch/>
        </p:blipFill>
        <p:spPr>
          <a:xfrm>
            <a:off x="12192000" y="3447056"/>
            <a:ext cx="11920029" cy="3597980"/>
          </a:xfrm>
          <a:prstGeom prst="rect">
            <a:avLst/>
          </a:prstGeom>
        </p:spPr>
      </p:pic>
      <p:pic>
        <p:nvPicPr>
          <p:cNvPr id="12" name="Google Shape;185;p24">
            <a:extLst>
              <a:ext uri="{FF2B5EF4-FFF2-40B4-BE49-F238E27FC236}">
                <a16:creationId xmlns:a16="http://schemas.microsoft.com/office/drawing/2014/main" id="{49A2A20A-51A9-40F7-963C-F61E2222D3F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6233" r="45536"/>
          <a:stretch/>
        </p:blipFill>
        <p:spPr>
          <a:xfrm>
            <a:off x="11783291" y="7262776"/>
            <a:ext cx="7715249" cy="272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5;p24">
            <a:extLst>
              <a:ext uri="{FF2B5EF4-FFF2-40B4-BE49-F238E27FC236}">
                <a16:creationId xmlns:a16="http://schemas.microsoft.com/office/drawing/2014/main" id="{AF5E4626-7123-4AA1-A249-8A474993EC0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53585" r="3563"/>
          <a:stretch/>
        </p:blipFill>
        <p:spPr>
          <a:xfrm>
            <a:off x="16821986" y="8404030"/>
            <a:ext cx="7290043" cy="3597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699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CD5314-D927-4D44-9ADD-E3F6589E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327" y="3133563"/>
            <a:ext cx="11886834" cy="8584442"/>
          </a:xfrm>
          <a:prstGeom prst="rect">
            <a:avLst/>
          </a:prstGeom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0F48D30F-E14A-49D4-826F-EE7F1A4F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29" y="2954216"/>
            <a:ext cx="8532651" cy="891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2BB17-D9F0-434E-B91F-0220E0C490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F2959-EC0A-4F94-B969-68510683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3B52F-7F12-40DB-9B15-CDBFC3A20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Available via the IBMP-CNRS update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B0811A-DBD3-4BC4-BEA2-00567144B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4" y="3486150"/>
            <a:ext cx="11229975" cy="74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829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9F36D-4BCD-4D6B-965E-8F84E34350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6C0E7-6F07-4373-AE1B-113ADB98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ActionBars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D24D3-748C-4F14-A274-80D331187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8923193" cy="9512227"/>
          </a:xfrm>
        </p:spPr>
        <p:txBody>
          <a:bodyPr/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macro calls the Action Bar plugin with itself as an argument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The Action Bar plugin renders the panel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28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&lt;text&gt;</a:t>
            </a:r>
            <a:r>
              <a:rPr lang="en-US">
                <a:solidFill>
                  <a:schemeClr val="dk1"/>
                </a:solidFill>
              </a:rPr>
              <a:t> also accepts html syntax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Duplicate </a:t>
            </a:r>
            <a:r>
              <a:rPr lang="en-US" sz="2800">
                <a:solidFill>
                  <a:schemeClr val="dk1"/>
                </a:solidFill>
                <a:highlight>
                  <a:srgbClr val="FF9900"/>
                </a:highlight>
                <a:latin typeface="Consolas"/>
                <a:ea typeface="Consolas"/>
                <a:cs typeface="Consolas"/>
                <a:sym typeface="Consolas"/>
              </a:rPr>
              <a:t>&lt;line&gt;..&lt;/line&gt;</a:t>
            </a:r>
            <a:r>
              <a:rPr lang="en-US">
                <a:solidFill>
                  <a:schemeClr val="dk1"/>
                </a:solidFill>
              </a:rPr>
              <a:t> for multiple lines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Duplicate </a:t>
            </a: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&lt;button&gt;</a:t>
            </a:r>
            <a:r>
              <a:rPr lang="en-US">
                <a:solidFill>
                  <a:schemeClr val="dk1"/>
                </a:solidFill>
              </a:rPr>
              <a:t> section for multiple buttons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 button runs the </a:t>
            </a: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lang="en-US">
                <a:solidFill>
                  <a:schemeClr val="dk1"/>
                </a:solidFill>
              </a:rPr>
              <a:t> inside </a:t>
            </a:r>
            <a:r>
              <a:rPr lang="en-US" sz="2800">
                <a:solidFill>
                  <a:schemeClr val="dk1"/>
                </a:solidFill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&lt;macro&gt;..&lt;/macro&gt;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CC964-F307-471C-8BF2-D06931911597}"/>
              </a:ext>
            </a:extLst>
          </p:cNvPr>
          <p:cNvSpPr txBox="1"/>
          <p:nvPr/>
        </p:nvSpPr>
        <p:spPr>
          <a:xfrm>
            <a:off x="3595254" y="12463778"/>
            <a:ext cx="1808018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200" b="0">
                <a:solidFill>
                  <a:schemeClr val="accent1">
                    <a:lumMod val="75000"/>
                  </a:schemeClr>
                </a:solidFill>
              </a:rPr>
              <a:t>Based on Material from Jerome Mutterer (IBMP) License: </a:t>
            </a:r>
            <a:r>
              <a:rPr lang="en-US" sz="3200" b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3200" b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b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https://docs.google.com/presentation/d/194pZLgxHIlyOXorIYPvRE-KZSiXpdfhyL6f7UwmAG0o/edit#slide=id.p</a:t>
            </a:r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ADB7BE13-285F-426D-9B41-9BE577C6C5B1}"/>
              </a:ext>
            </a:extLst>
          </p:cNvPr>
          <p:cNvSpPr txBox="1">
            <a:spLocks noGrp="1"/>
          </p:cNvSpPr>
          <p:nvPr/>
        </p:nvSpPr>
        <p:spPr>
          <a:xfrm>
            <a:off x="10008888" y="2342890"/>
            <a:ext cx="12269222" cy="759354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run("Action Bar","/plugins/</a:t>
            </a:r>
            <a:r>
              <a:rPr lang="en-GB" sz="3200" err="1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ActionBar</a:t>
            </a:r>
            <a:r>
              <a:rPr lang="en-GB" sz="3200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GB" sz="3200" err="1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bar_name.ijm</a:t>
            </a:r>
            <a:r>
              <a:rPr lang="en-GB" sz="3200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");</a:t>
            </a:r>
            <a:br>
              <a:rPr lang="en-GB" sz="3200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exit();</a:t>
            </a:r>
            <a:endParaRPr sz="3200">
              <a:highlight>
                <a:srgbClr val="00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&lt;text&gt;Hello </a:t>
            </a:r>
            <a:r>
              <a:rPr lang="en-GB" sz="3200" err="1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ActionBar</a:t>
            </a:r>
            <a:endParaRPr sz="3200"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highlight>
                  <a:srgbClr val="FF9900"/>
                </a:highlight>
                <a:latin typeface="Consolas"/>
                <a:ea typeface="Consolas"/>
                <a:cs typeface="Consolas"/>
                <a:sym typeface="Consolas"/>
              </a:rPr>
              <a:t>&lt;line&gt;</a:t>
            </a:r>
            <a:endParaRPr sz="3200">
              <a:highlight>
                <a:srgbClr val="FF99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&lt;button&gt;</a:t>
            </a:r>
            <a:b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label=Press me</a:t>
            </a:r>
            <a:b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 err="1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bgcolor</a:t>
            </a:r>
            <a: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=#FFFF88</a:t>
            </a:r>
            <a:b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 err="1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32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&lt;macro&gt;</a:t>
            </a:r>
            <a:br>
              <a:rPr lang="en-GB" sz="32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>
                <a:latin typeface="Consolas"/>
                <a:ea typeface="Consolas"/>
                <a:cs typeface="Consolas"/>
                <a:sym typeface="Consolas"/>
              </a:rPr>
              <a:t>print("Hello");</a:t>
            </a:r>
            <a:br>
              <a:rPr lang="en-GB" sz="32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&lt;/macro&gt;</a:t>
            </a:r>
            <a:endParaRPr sz="3200">
              <a:highlight>
                <a:srgbClr val="C9DA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200">
                <a:highlight>
                  <a:srgbClr val="FF9900"/>
                </a:highlight>
                <a:latin typeface="Consolas"/>
                <a:ea typeface="Consolas"/>
                <a:cs typeface="Consolas"/>
                <a:sym typeface="Consolas"/>
              </a:rPr>
              <a:t>&lt;/line&gt;</a:t>
            </a:r>
            <a:endParaRPr sz="3200">
              <a:highlight>
                <a:srgbClr val="FF99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67;p14">
            <a:extLst>
              <a:ext uri="{FF2B5EF4-FFF2-40B4-BE49-F238E27FC236}">
                <a16:creationId xmlns:a16="http://schemas.microsoft.com/office/drawing/2014/main" id="{403E4A97-FE89-4381-B2D8-395AAC55FD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8436" y="7691155"/>
            <a:ext cx="7818963" cy="5311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8;p14">
            <a:extLst>
              <a:ext uri="{FF2B5EF4-FFF2-40B4-BE49-F238E27FC236}">
                <a16:creationId xmlns:a16="http://schemas.microsoft.com/office/drawing/2014/main" id="{ECDF6873-9FF0-4F9E-A327-78BE78F2D0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20697" y="4377764"/>
            <a:ext cx="5631295" cy="4960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76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C4C82-4CAD-4ABC-B3D1-1AC652ED36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4A09-7AC1-4506-AF8D-CCC3F8D2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ActionBars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A2CF1-5B10-46DC-90E6-9CE9C8D98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11229975" cy="9696709"/>
          </a:xfrm>
        </p:spPr>
        <p:txBody>
          <a:bodyPr/>
          <a:lstStyle/>
          <a:p>
            <a:r>
              <a:rPr lang="en-US" sz="4800"/>
              <a:t>Button properties</a:t>
            </a:r>
          </a:p>
          <a:p>
            <a:endParaRPr lang="en-US" sz="36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3600">
                <a:latin typeface="Consolas"/>
                <a:ea typeface="Consolas"/>
                <a:cs typeface="Consolas"/>
                <a:sym typeface="Consolas"/>
              </a:rPr>
              <a:t>label=...</a:t>
            </a:r>
            <a:r>
              <a:rPr lang="en-GB" sz="3600"/>
              <a:t> the button’s text label (also takes html)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bgcolor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=#ffff88 </a:t>
            </a:r>
            <a:r>
              <a:rPr lang="en-GB" sz="3600">
                <a:solidFill>
                  <a:schemeClr val="dk1"/>
                </a:solidFill>
              </a:rPr>
              <a:t>the button’s background </a:t>
            </a:r>
            <a:r>
              <a:rPr lang="en-GB" sz="3600" err="1">
                <a:solidFill>
                  <a:schemeClr val="dk1"/>
                </a:solidFill>
              </a:rPr>
              <a:t>color</a:t>
            </a:r>
            <a:endParaRPr lang="en-GB" sz="36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icon=...</a:t>
            </a:r>
            <a:r>
              <a:rPr lang="en-GB" sz="3600">
                <a:solidFill>
                  <a:schemeClr val="dk1"/>
                </a:solidFill>
              </a:rPr>
              <a:t> the button’s face icon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=... </a:t>
            </a:r>
            <a:r>
              <a:rPr lang="en-GB" sz="3600">
                <a:solidFill>
                  <a:schemeClr val="dk1"/>
                </a:solidFill>
              </a:rPr>
              <a:t> the button’s action</a:t>
            </a:r>
          </a:p>
          <a:p>
            <a:pPr marL="1177095" lvl="1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=&lt;macro&gt;... &lt;/macro&gt; </a:t>
            </a:r>
            <a:r>
              <a:rPr lang="en-GB" sz="3600">
                <a:solidFill>
                  <a:schemeClr val="dk1"/>
                </a:solidFill>
              </a:rPr>
              <a:t>multi-line</a:t>
            </a:r>
            <a:endParaRPr lang="en-GB" sz="3600">
              <a:solidFill>
                <a:schemeClr val="dk1"/>
              </a:solidFill>
              <a:latin typeface="Consolas"/>
              <a:sym typeface="Consolas"/>
            </a:endParaRPr>
          </a:p>
          <a:p>
            <a:pPr marL="1177095" lvl="1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=&lt;tool&gt;... &lt;/tool&gt; </a:t>
            </a:r>
            <a:r>
              <a:rPr lang="en-GB" sz="3600">
                <a:solidFill>
                  <a:schemeClr val="dk1"/>
                </a:solidFill>
              </a:rPr>
              <a:t>multi-line tool</a:t>
            </a:r>
            <a:endParaRPr lang="en-GB" sz="3600">
              <a:solidFill>
                <a:schemeClr val="dk1"/>
              </a:solidFill>
              <a:latin typeface="Consolas"/>
              <a:sym typeface="Consolas"/>
            </a:endParaRPr>
          </a:p>
          <a:p>
            <a:pPr marL="1177095" lvl="1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=&lt;hide&gt; </a:t>
            </a:r>
            <a:r>
              <a:rPr lang="en-GB" sz="3600">
                <a:solidFill>
                  <a:schemeClr val="dk1"/>
                </a:solidFill>
              </a:rPr>
              <a:t>toggle ImageJ main window</a:t>
            </a:r>
            <a:endParaRPr lang="en-GB" sz="3600">
              <a:solidFill>
                <a:schemeClr val="dk1"/>
              </a:solidFill>
              <a:latin typeface="Consolas"/>
              <a:sym typeface="Consolas"/>
            </a:endParaRPr>
          </a:p>
          <a:p>
            <a:pPr marL="1177095" lvl="1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=&lt;close&gt; </a:t>
            </a:r>
            <a:r>
              <a:rPr lang="en-GB" sz="3600">
                <a:solidFill>
                  <a:schemeClr val="dk1"/>
                </a:solidFill>
              </a:rPr>
              <a:t>close this bar</a:t>
            </a:r>
            <a:endParaRPr lang="en-GB"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sz="3600"/>
          </a:p>
        </p:txBody>
      </p:sp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F058C593-18EC-4700-AAC3-9AE89CFA7A87}"/>
              </a:ext>
            </a:extLst>
          </p:cNvPr>
          <p:cNvSpPr txBox="1">
            <a:spLocks noGrp="1"/>
          </p:cNvSpPr>
          <p:nvPr/>
        </p:nvSpPr>
        <p:spPr>
          <a:xfrm>
            <a:off x="16729541" y="3048001"/>
            <a:ext cx="7164450" cy="565810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&lt;button&gt;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label=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&lt;html&gt;&lt;h1&gt;&lt;font </a:t>
            </a:r>
            <a:r>
              <a:rPr lang="en-GB" sz="2400" err="1"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='red'&gt;Press me&lt;/font&gt;&lt;/h1&gt;&lt;/html&gt;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 err="1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bgcolor</a:t>
            </a:r>
            <a:r>
              <a:rPr lang="en-GB" sz="24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#FFFF88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 err="1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24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&lt;macro&gt;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print("Hello");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&lt;/macro&gt;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&lt;button&gt;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icon=</a:t>
            </a:r>
            <a:r>
              <a:rPr lang="en-GB" sz="2400" err="1">
                <a:latin typeface="Consolas"/>
                <a:ea typeface="Consolas"/>
                <a:cs typeface="Consolas"/>
                <a:sym typeface="Consolas"/>
              </a:rPr>
              <a:t>bar_name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/microscope.png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 err="1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24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&lt;macro&gt;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print("Hello");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&lt;/macro&gt;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" name="Google Shape;77;p15">
            <a:extLst>
              <a:ext uri="{FF2B5EF4-FFF2-40B4-BE49-F238E27FC236}">
                <a16:creationId xmlns:a16="http://schemas.microsoft.com/office/drawing/2014/main" id="{FA6B132D-408B-4AC1-BE3B-6C56D9EE512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63199" y="7191244"/>
            <a:ext cx="6366341" cy="41818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B7E6B0-892E-4E11-A1FE-2321ADE7BE1F}"/>
              </a:ext>
            </a:extLst>
          </p:cNvPr>
          <p:cNvSpPr txBox="1"/>
          <p:nvPr/>
        </p:nvSpPr>
        <p:spPr>
          <a:xfrm>
            <a:off x="3595254" y="12463778"/>
            <a:ext cx="1808018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200" b="0">
                <a:solidFill>
                  <a:schemeClr val="accent1">
                    <a:lumMod val="75000"/>
                  </a:schemeClr>
                </a:solidFill>
              </a:rPr>
              <a:t>Based on Material from Jerome Mutterer (IBMP) License: </a:t>
            </a:r>
            <a:r>
              <a:rPr lang="en-US" sz="3200" b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3200" b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b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https://docs.google.com/presentation/d/194pZLgxHIlyOXorIYPvRE-KZSiXpdfhyL6f7UwmAG0o/edit#slide=id.p</a:t>
            </a:r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07855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75322-E7CD-48D4-8B3D-7285A89CDD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E2E9CE-67DC-460F-9136-68D2F536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ActionBars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2BACA-3B78-4F5E-AC35-973D1D5BF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895610"/>
          </a:xfrm>
        </p:spPr>
        <p:txBody>
          <a:bodyPr/>
          <a:lstStyle/>
          <a:p>
            <a:r>
              <a:rPr lang="en-US"/>
              <a:t>Embedded </a:t>
            </a:r>
            <a:r>
              <a:rPr lang="en-US" err="1"/>
              <a:t>ActionBars</a:t>
            </a:r>
            <a:endParaRPr lang="en-US"/>
          </a:p>
          <a:p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using</a:t>
            </a:r>
            <a:br>
              <a:rPr lang="en-US"/>
            </a:br>
            <a:r>
              <a:rPr lang="en-US"/>
              <a:t>&lt;</a:t>
            </a:r>
            <a:r>
              <a:rPr lang="en-US" err="1"/>
              <a:t>stickToImageJ</a:t>
            </a:r>
            <a:r>
              <a:rPr lang="en-US"/>
              <a:t>&gt;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/>
          </a:p>
          <a:p>
            <a:endParaRPr lang="en-US"/>
          </a:p>
        </p:txBody>
      </p:sp>
      <p:pic>
        <p:nvPicPr>
          <p:cNvPr id="5" name="Google Shape;119;p21">
            <a:extLst>
              <a:ext uri="{FF2B5EF4-FFF2-40B4-BE49-F238E27FC236}">
                <a16:creationId xmlns:a16="http://schemas.microsoft.com/office/drawing/2014/main" id="{FB6528BE-16D0-41F6-BCFC-9C1279EC5A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6188" y="2790696"/>
            <a:ext cx="13057472" cy="362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1">
            <a:extLst>
              <a:ext uri="{FF2B5EF4-FFF2-40B4-BE49-F238E27FC236}">
                <a16:creationId xmlns:a16="http://schemas.microsoft.com/office/drawing/2014/main" id="{D99D0C08-54DF-43BB-8D6D-46DB77BF18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479" y="4834278"/>
            <a:ext cx="13057472" cy="40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9FF56-4B44-4F99-BB9D-11DE4D820997}"/>
              </a:ext>
            </a:extLst>
          </p:cNvPr>
          <p:cNvSpPr txBox="1"/>
          <p:nvPr/>
        </p:nvSpPr>
        <p:spPr>
          <a:xfrm>
            <a:off x="3595254" y="12463778"/>
            <a:ext cx="1808018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200" b="0">
                <a:solidFill>
                  <a:schemeClr val="accent1">
                    <a:lumMod val="75000"/>
                  </a:schemeClr>
                </a:solidFill>
              </a:rPr>
              <a:t>Based on Material from Jerome Mutterer (IBMP) License: </a:t>
            </a:r>
            <a:r>
              <a:rPr lang="en-US" sz="3200" b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3200" b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b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https://docs.google.com/presentation/d/194pZLgxHIlyOXorIYPvRE-KZSiXpdfhyL6f7UwmAG0o/edit#slide=id.p</a:t>
            </a:r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8" name="Google Shape;120;p21">
            <a:extLst>
              <a:ext uri="{FF2B5EF4-FFF2-40B4-BE49-F238E27FC236}">
                <a16:creationId xmlns:a16="http://schemas.microsoft.com/office/drawing/2014/main" id="{50BB92C0-AE48-42B7-AB14-E752EF2942C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3388" y="8038841"/>
            <a:ext cx="16019912" cy="432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9326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"/>
          <p:cNvSpPr/>
          <p:nvPr/>
        </p:nvSpPr>
        <p:spPr>
          <a:xfrm>
            <a:off x="-25400" y="0"/>
            <a:ext cx="24409400" cy="25800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106" name="PHYSICS OF LIFE"/>
          <p:cNvSpPr txBox="1"/>
          <p:nvPr/>
        </p:nvSpPr>
        <p:spPr>
          <a:xfrm>
            <a:off x="6956076" y="5109218"/>
            <a:ext cx="10257936" cy="2215989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FFFFFF">
                <a:alpha val="75000"/>
              </a:srgbClr>
            </a:outerShdw>
          </a:effectLst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91439" bIns="91439">
            <a:spAutoFit/>
          </a:bodyPr>
          <a:lstStyle>
            <a:lvl1pPr algn="l" defTabSz="457200">
              <a:defRPr sz="11000">
                <a:solidFill>
                  <a:srgbClr val="0F305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>
                <a:solidFill>
                  <a:schemeClr val="tx1"/>
                </a:solidFill>
              </a:rPr>
              <a:t>ImageJ Macro Markdown</a:t>
            </a:r>
          </a:p>
          <a:p>
            <a:pPr algn="ctr"/>
            <a:r>
              <a:rPr lang="en-US" sz="6600" b="0">
                <a:solidFill>
                  <a:schemeClr val="tx1"/>
                </a:solidFill>
              </a:rPr>
              <a:t>Robert Haase</a:t>
            </a:r>
          </a:p>
        </p:txBody>
      </p:sp>
      <p:sp>
        <p:nvSpPr>
          <p:cNvPr id="107" name="Rectangle"/>
          <p:cNvSpPr/>
          <p:nvPr/>
        </p:nvSpPr>
        <p:spPr>
          <a:xfrm>
            <a:off x="-1094321" y="11813417"/>
            <a:ext cx="26026223" cy="258588"/>
          </a:xfrm>
          <a:prstGeom prst="rect">
            <a:avLst/>
          </a:prstGeom>
          <a:solidFill>
            <a:srgbClr val="FFFFFF">
              <a:alpha val="4316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109" name="Rectangle"/>
          <p:cNvSpPr/>
          <p:nvPr/>
        </p:nvSpPr>
        <p:spPr>
          <a:xfrm>
            <a:off x="-1094321" y="2249744"/>
            <a:ext cx="26026223" cy="258588"/>
          </a:xfrm>
          <a:prstGeom prst="rect">
            <a:avLst/>
          </a:prstGeom>
          <a:solidFill>
            <a:srgbClr val="FFFFFF">
              <a:alpha val="4316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pic>
        <p:nvPicPr>
          <p:cNvPr id="111" name="unknown.pdf" descr="unknow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919" y="553094"/>
            <a:ext cx="3288793" cy="124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unknown.pdf" descr="unknown.pdf"/>
          <p:cNvPicPr>
            <a:picLocks noChangeAspect="1"/>
          </p:cNvPicPr>
          <p:nvPr/>
        </p:nvPicPr>
        <p:blipFill>
          <a:blip r:embed="rId3"/>
          <a:srcRect r="58723"/>
          <a:stretch>
            <a:fillRect/>
          </a:stretch>
        </p:blipFill>
        <p:spPr>
          <a:xfrm>
            <a:off x="-4716891" y="4134097"/>
            <a:ext cx="2979729" cy="272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 descr="CBGlogo.png">
            <a:extLst>
              <a:ext uri="{FF2B5EF4-FFF2-40B4-BE49-F238E27FC236}">
                <a16:creationId xmlns:a16="http://schemas.microsoft.com/office/drawing/2014/main" id="{79DF1619-CC64-4799-A118-8F57913CC2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307" y="383245"/>
            <a:ext cx="3454728" cy="1427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4D1CA-302A-41E3-91A0-00ED7967D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9779" y="465220"/>
            <a:ext cx="4447661" cy="14019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0B963-4414-4586-A7A0-AB323AA8F4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52D7A-FF32-4200-B348-E5CF48B9F4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3056FD-1C9F-46DC-B856-7DB24340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ImageJ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CD04E-32D7-494A-A8A0-C5B79D496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03531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Google Shape;55;p13">
            <a:extLst>
              <a:ext uri="{FF2B5EF4-FFF2-40B4-BE49-F238E27FC236}">
                <a16:creationId xmlns:a16="http://schemas.microsoft.com/office/drawing/2014/main" id="{B91E434A-F14F-4B41-A60B-F61C0B401FDF}"/>
              </a:ext>
            </a:extLst>
          </p:cNvPr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3020388" y="5113524"/>
            <a:ext cx="17451197" cy="26957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CF121022-CA1E-4C95-804D-5A3BE2C72203}"/>
              </a:ext>
            </a:extLst>
          </p:cNvPr>
          <p:cNvSpPr/>
          <p:nvPr/>
        </p:nvSpPr>
        <p:spPr>
          <a:xfrm>
            <a:off x="3020376" y="5753482"/>
            <a:ext cx="11962417" cy="53146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E01C20AF-E6AC-49BD-94EF-574901F64B69}"/>
              </a:ext>
            </a:extLst>
          </p:cNvPr>
          <p:cNvSpPr/>
          <p:nvPr/>
        </p:nvSpPr>
        <p:spPr>
          <a:xfrm>
            <a:off x="13627413" y="6363613"/>
            <a:ext cx="6844160" cy="819714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3;p13">
            <a:extLst>
              <a:ext uri="{FF2B5EF4-FFF2-40B4-BE49-F238E27FC236}">
                <a16:creationId xmlns:a16="http://schemas.microsoft.com/office/drawing/2014/main" id="{1548B37D-7554-4EC8-A173-DCF5E30E4F1B}"/>
              </a:ext>
            </a:extLst>
          </p:cNvPr>
          <p:cNvSpPr txBox="1"/>
          <p:nvPr/>
        </p:nvSpPr>
        <p:spPr>
          <a:xfrm>
            <a:off x="7177596" y="3653453"/>
            <a:ext cx="2017757" cy="80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Menus</a:t>
            </a:r>
            <a:endParaRPr b="1"/>
          </a:p>
        </p:txBody>
      </p:sp>
      <p:sp>
        <p:nvSpPr>
          <p:cNvPr id="15" name="Google Shape;65;p13">
            <a:extLst>
              <a:ext uri="{FF2B5EF4-FFF2-40B4-BE49-F238E27FC236}">
                <a16:creationId xmlns:a16="http://schemas.microsoft.com/office/drawing/2014/main" id="{69AD2039-E998-486D-805A-72CEA83E8AA3}"/>
              </a:ext>
            </a:extLst>
          </p:cNvPr>
          <p:cNvSpPr txBox="1"/>
          <p:nvPr/>
        </p:nvSpPr>
        <p:spPr>
          <a:xfrm>
            <a:off x="11560739" y="8646751"/>
            <a:ext cx="3267445" cy="80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Custom tools</a:t>
            </a:r>
            <a:endParaRPr b="1"/>
          </a:p>
        </p:txBody>
      </p:sp>
      <p:cxnSp>
        <p:nvCxnSpPr>
          <p:cNvPr id="18" name="Google Shape;68;p13">
            <a:extLst>
              <a:ext uri="{FF2B5EF4-FFF2-40B4-BE49-F238E27FC236}">
                <a16:creationId xmlns:a16="http://schemas.microsoft.com/office/drawing/2014/main" id="{D9AFCA71-45A3-4FE9-AF09-1EC99094530B}"/>
              </a:ext>
            </a:extLst>
          </p:cNvPr>
          <p:cNvCxnSpPr>
            <a:stCxn id="15" idx="0"/>
          </p:cNvCxnSpPr>
          <p:nvPr/>
        </p:nvCxnSpPr>
        <p:spPr>
          <a:xfrm rot="10800000" flipH="1">
            <a:off x="13194462" y="7192285"/>
            <a:ext cx="2195512" cy="14544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70;p13">
            <a:extLst>
              <a:ext uri="{FF2B5EF4-FFF2-40B4-BE49-F238E27FC236}">
                <a16:creationId xmlns:a16="http://schemas.microsoft.com/office/drawing/2014/main" id="{50A79777-963D-4B64-8FDD-9CFAEF743A83}"/>
              </a:ext>
            </a:extLst>
          </p:cNvPr>
          <p:cNvCxnSpPr>
            <a:stCxn id="13" idx="2"/>
            <a:endCxn id="7" idx="0"/>
          </p:cNvCxnSpPr>
          <p:nvPr/>
        </p:nvCxnSpPr>
        <p:spPr>
          <a:xfrm>
            <a:off x="8186475" y="4454551"/>
            <a:ext cx="814910" cy="12989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8A7CCB-EB78-4661-AF4F-E22E01724E2B}"/>
              </a:ext>
            </a:extLst>
          </p:cNvPr>
          <p:cNvSpPr txBox="1"/>
          <p:nvPr/>
        </p:nvSpPr>
        <p:spPr>
          <a:xfrm>
            <a:off x="5930900" y="12586888"/>
            <a:ext cx="123698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Based on Material from Jerome Mutterer (IBMP)</a:t>
            </a:r>
          </a:p>
          <a:p>
            <a:pPr algn="ctr"/>
            <a:r>
              <a:rPr lang="en-US" sz="2000" b="0">
                <a:solidFill>
                  <a:schemeClr val="tx1"/>
                </a:solidFill>
              </a:rPr>
              <a:t>License: </a:t>
            </a:r>
            <a:r>
              <a:rPr lang="en-US" sz="2000" b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537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6B68C-E78B-472D-A2B9-2CE2F454EF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FECC4E-D9ED-4B1B-806B-97035D27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75A74-84BE-494E-9563-172862659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10249535" cy="9512227"/>
          </a:xfrm>
        </p:spPr>
        <p:txBody>
          <a:bodyPr/>
          <a:lstStyle/>
          <a:p>
            <a:r>
              <a:rPr lang="en-US"/>
              <a:t>Text markup language</a:t>
            </a:r>
          </a:p>
          <a:p>
            <a:endParaRPr lang="en-US"/>
          </a:p>
          <a:p>
            <a:r>
              <a:rPr lang="en-US"/>
              <a:t># Title</a:t>
            </a:r>
          </a:p>
          <a:p>
            <a:r>
              <a:rPr lang="en-US"/>
              <a:t>## Headline</a:t>
            </a:r>
          </a:p>
          <a:p>
            <a:r>
              <a:rPr lang="en-US"/>
              <a:t>### Sub headline</a:t>
            </a:r>
          </a:p>
          <a:p>
            <a:endParaRPr lang="en-US"/>
          </a:p>
          <a:p>
            <a:r>
              <a:rPr lang="en-US"/>
              <a:t>* Bullet points</a:t>
            </a:r>
          </a:p>
          <a:p>
            <a:endParaRPr lang="en-US"/>
          </a:p>
          <a:p>
            <a:r>
              <a:rPr lang="en-US"/>
              <a:t>[Links](https://github.com/haesleinhuepf/imagejmacromarkdown)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BCE36-8BBE-4386-8F26-29A092CF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3286465"/>
            <a:ext cx="5020356" cy="6609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48A41-EF5C-4A1F-9F50-4F6677098EBA}"/>
              </a:ext>
            </a:extLst>
          </p:cNvPr>
          <p:cNvSpPr txBox="1"/>
          <p:nvPr/>
        </p:nvSpPr>
        <p:spPr>
          <a:xfrm>
            <a:off x="5559879" y="12663834"/>
            <a:ext cx="1236072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/>
              <a:t>https://en.wikipedia.org/wiki/Markdown</a:t>
            </a:r>
          </a:p>
        </p:txBody>
      </p:sp>
    </p:spTree>
    <p:extLst>
      <p:ext uri="{BB962C8B-B14F-4D97-AF65-F5344CB8AC3E}">
        <p14:creationId xmlns:p14="http://schemas.microsoft.com/office/powerpoint/2010/main" val="7050296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CD5314-D927-4D44-9ADD-E3F6589E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327" y="3133563"/>
            <a:ext cx="11886834" cy="8584442"/>
          </a:xfrm>
          <a:prstGeom prst="rect">
            <a:avLst/>
          </a:prstGeom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0F48D30F-E14A-49D4-826F-EE7F1A4F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29" y="2954216"/>
            <a:ext cx="8532651" cy="891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2BB17-D9F0-434E-B91F-0220E0C490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F2959-EC0A-4F94-B969-68510683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3B52F-7F12-40DB-9B15-CDBFC3A20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Available via the IJMMD update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5FBDF-B83F-49B5-BFF6-78CC1EA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150" y="4082509"/>
            <a:ext cx="100203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8529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902A3-D198-4274-B3C7-3DE74C5EA4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C4E145-83C3-47E9-A147-4CC31AA2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77303-1B73-47E1-9AF2-57A152EEC1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171475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Enclose markdown in multi-line comments between </a:t>
            </a: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/*</a:t>
            </a:r>
            <a:r>
              <a:rPr lang="en-US"/>
              <a:t> and </a:t>
            </a: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*/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Activate “ImageJ Macro Markdown”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Run!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7BD63-3FA0-4C3E-98FC-A7C1112E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2" y="5085670"/>
            <a:ext cx="8324850" cy="578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30544-50C6-4631-8FE6-A605BC94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6089198"/>
            <a:ext cx="8324850" cy="5781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8CE953-0BB6-4C6C-98C6-7DD996A4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9421" y="4781550"/>
            <a:ext cx="7162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70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BA467-1140-4B8A-ABA1-C1E4A09D9F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021978-2132-44BB-BFA4-3AC2CAA2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81AFA-2822-4B08-A2EE-9F0C9BB7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228849"/>
            <a:ext cx="9278272" cy="96910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E0224-7588-47C5-9CC0-5D01AF40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888" y="2228849"/>
            <a:ext cx="5742060" cy="6662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398284-578E-4EBE-A89C-D8A748736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4901" y="3526970"/>
            <a:ext cx="5742060" cy="6662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DA3EFB-0C2B-419B-9B16-EE24BA666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1914" y="5257796"/>
            <a:ext cx="5742061" cy="66620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84C1F6-C18C-4024-B7DB-47E6DF81B58C}"/>
              </a:ext>
            </a:extLst>
          </p:cNvPr>
          <p:cNvSpPr/>
          <p:nvPr/>
        </p:nvSpPr>
        <p:spPr>
          <a:xfrm>
            <a:off x="914401" y="6188527"/>
            <a:ext cx="5135335" cy="219619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21F3D8-E0AF-4798-8729-0B0C5EA3D24B}"/>
              </a:ext>
            </a:extLst>
          </p:cNvPr>
          <p:cNvSpPr/>
          <p:nvPr/>
        </p:nvSpPr>
        <p:spPr>
          <a:xfrm>
            <a:off x="914400" y="8384720"/>
            <a:ext cx="5135336" cy="22941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97320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99F86-458B-44CE-9D96-159CDB811B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364AA9-FD57-4FE1-BC3A-55DCDE77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ImageJ Markdown: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2E1FA-CC41-458B-B0A2-6DE9D127A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4673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99F86-458B-44CE-9D96-159CDB811B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364AA9-FD57-4FE1-BC3A-55DCDE77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Export PDFs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2E1FA-CC41-458B-B0A2-6DE9D127A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9139918" cy="9512227"/>
          </a:xfrm>
        </p:spPr>
        <p:txBody>
          <a:bodyPr/>
          <a:lstStyle/>
          <a:p>
            <a:r>
              <a:rPr lang="en-US"/>
              <a:t>When your notebook is ready, export a PDF and store it in the project documentation.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BCF01-1CF6-4648-84A9-F04987BA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8" y="4550772"/>
            <a:ext cx="5799200" cy="672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F774F-F93F-4DF3-9690-36D75692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669" y="5126763"/>
            <a:ext cx="5799200" cy="6728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92EE1-5399-4A20-B61E-2C088E85F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194" y="2323066"/>
            <a:ext cx="13862632" cy="95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534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2B61964-11A3-4E1F-BC95-64313BC947C0}"/>
              </a:ext>
            </a:extLst>
          </p:cNvPr>
          <p:cNvSpPr/>
          <p:nvPr/>
        </p:nvSpPr>
        <p:spPr>
          <a:xfrm>
            <a:off x="6542185" y="7214942"/>
            <a:ext cx="8129036" cy="7195021"/>
          </a:xfrm>
          <a:prstGeom prst="wedgeRectCallout">
            <a:avLst>
              <a:gd name="adj1" fmla="val 23117"/>
              <a:gd name="adj2" fmla="val -5157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6AFFA-E24C-4C01-B414-F721F584A3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FF446-60FF-4FAB-8602-5CE3BD24C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E39B1-0810-465B-8A86-CA9078A1D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002" y="3191977"/>
            <a:ext cx="20211370" cy="6033666"/>
          </a:xfrm>
        </p:spPr>
        <p:txBody>
          <a:bodyPr/>
          <a:lstStyle/>
          <a:p>
            <a:r>
              <a:rPr lang="en-US"/>
              <a:t>Change the color of the status bar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"Alert "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"object=Status color=Orange duration=2000"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/>
          </a:p>
          <a:p>
            <a:r>
              <a:rPr lang="en-US"/>
              <a:t>Change image frame colors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"Alert "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"object=Image color=#9955FF duration=0"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6EDF7-1392-4B49-A1F1-DF3F5B3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940" y="2619658"/>
            <a:ext cx="8646662" cy="1285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6D9391-47AB-4763-806D-A5F7EDD9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029" y="6339704"/>
            <a:ext cx="3819525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52913-1731-4E41-B710-64AC7224C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61" y="7387053"/>
            <a:ext cx="7778235" cy="632894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2D94670-7D86-46E5-9896-DF79D0D04653}"/>
              </a:ext>
            </a:extLst>
          </p:cNvPr>
          <p:cNvSpPr/>
          <p:nvPr/>
        </p:nvSpPr>
        <p:spPr>
          <a:xfrm>
            <a:off x="15936686" y="7176252"/>
            <a:ext cx="2130878" cy="605934"/>
          </a:xfrm>
          <a:prstGeom prst="wedgeRectCallout">
            <a:avLst>
              <a:gd name="adj1" fmla="val 25527"/>
              <a:gd name="adj2" fmla="val -6848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Permanent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000AFBE-D266-4782-BF13-B475CC60D900}"/>
              </a:ext>
            </a:extLst>
          </p:cNvPr>
          <p:cNvSpPr/>
          <p:nvPr/>
        </p:nvSpPr>
        <p:spPr>
          <a:xfrm>
            <a:off x="16026493" y="4717515"/>
            <a:ext cx="2715985" cy="1067599"/>
          </a:xfrm>
          <a:prstGeom prst="wedgeRectCallout">
            <a:avLst>
              <a:gd name="adj1" fmla="val 25527"/>
              <a:gd name="adj2" fmla="val -6848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Time in milliseconds</a:t>
            </a:r>
          </a:p>
        </p:txBody>
      </p:sp>
    </p:spTree>
    <p:extLst>
      <p:ext uri="{BB962C8B-B14F-4D97-AF65-F5344CB8AC3E}">
        <p14:creationId xmlns:p14="http://schemas.microsoft.com/office/powerpoint/2010/main" val="3348771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2C703-7259-4801-BFB5-6E23E07F27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38E97-604B-46DA-B293-88DFD14E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menus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C87D4-86F2-4670-A905-4D5D2889E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111510"/>
          </a:xfrm>
        </p:spPr>
        <p:txBody>
          <a:bodyPr/>
          <a:lstStyle/>
          <a:p>
            <a:r>
              <a:rPr lang="en-US"/>
              <a:t>Edit startup macros to add new menu entries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90BA0-701C-49B7-83DC-21D3F124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723342"/>
            <a:ext cx="12199379" cy="5796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CD54FB-C9DD-4613-A8ED-95246FCF8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985" y="2342891"/>
            <a:ext cx="7372350" cy="6677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EC8558-8A4B-4C3C-B24C-32539EB763D5}"/>
              </a:ext>
            </a:extLst>
          </p:cNvPr>
          <p:cNvSpPr/>
          <p:nvPr/>
        </p:nvSpPr>
        <p:spPr>
          <a:xfrm>
            <a:off x="16457221" y="5730620"/>
            <a:ext cx="4338320" cy="149352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44239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36BB0A-87B7-4A9E-9022-22E65AFC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985" y="2342891"/>
            <a:ext cx="7372350" cy="6677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FFA1F3-CED3-44C0-9472-89AE11430F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851061-BD80-453B-94AA-61670A65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menus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413D2-9B5B-4710-8D19-ACB3DBCB41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243458"/>
          </a:xfrm>
        </p:spPr>
        <p:txBody>
          <a:bodyPr/>
          <a:lstStyle/>
          <a:p>
            <a:r>
              <a:rPr lang="en-US"/>
              <a:t>Edit startup macros to add new menu entries</a:t>
            </a:r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7E383-D28F-49B7-8086-17F3BCEEC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8" y="3143621"/>
            <a:ext cx="14487525" cy="7143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B09C55-988C-4E26-B0F5-AD08C73D5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6007" y="9399905"/>
            <a:ext cx="32861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0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0392C-AA07-439F-A57C-DD506627A1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CE0A89-D47F-4DCB-ADA8-C36C7A36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Tool buttons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33CBC-5225-4D7F-BD18-AF4874916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346650"/>
          </a:xfrm>
        </p:spPr>
        <p:txBody>
          <a:bodyPr/>
          <a:lstStyle/>
          <a:p>
            <a:r>
              <a:rPr lang="en-US"/>
              <a:t>You can add custom tool buttons to the toolbar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Image Tools end with “Tool”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Action tools end with “Action Tool”</a:t>
            </a:r>
          </a:p>
        </p:txBody>
      </p:sp>
      <p:pic>
        <p:nvPicPr>
          <p:cNvPr id="7" name="Google Shape;129;p19">
            <a:extLst>
              <a:ext uri="{FF2B5EF4-FFF2-40B4-BE49-F238E27FC236}">
                <a16:creationId xmlns:a16="http://schemas.microsoft.com/office/drawing/2014/main" id="{BEA5A6D3-7DE1-4D1E-B233-A8F95E57B53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03837" y="4832558"/>
            <a:ext cx="8614799" cy="689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0;p19">
            <a:extLst>
              <a:ext uri="{FF2B5EF4-FFF2-40B4-BE49-F238E27FC236}">
                <a16:creationId xmlns:a16="http://schemas.microsoft.com/office/drawing/2014/main" id="{4B3E5223-3D10-4079-9851-A0C7A4DA2EC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3031" y="7353340"/>
            <a:ext cx="4363617" cy="29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1;p19">
            <a:extLst>
              <a:ext uri="{FF2B5EF4-FFF2-40B4-BE49-F238E27FC236}">
                <a16:creationId xmlns:a16="http://schemas.microsoft.com/office/drawing/2014/main" id="{F88B2781-B650-4DAB-9A91-18916F539FE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0146" y="5139777"/>
            <a:ext cx="8954669" cy="22976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E13EBFF2-B244-43E4-B6FD-E81D355A5557}"/>
              </a:ext>
            </a:extLst>
          </p:cNvPr>
          <p:cNvSpPr txBox="1"/>
          <p:nvPr/>
        </p:nvSpPr>
        <p:spPr>
          <a:xfrm>
            <a:off x="1792107" y="11034570"/>
            <a:ext cx="14478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5"/>
              </a:rPr>
              <a:t>https://gist.github.com/mutterer/3936686a412732433c6a22b2286049da</a:t>
            </a: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2286D-D544-45D6-B9A9-856B7DAA7274}"/>
              </a:ext>
            </a:extLst>
          </p:cNvPr>
          <p:cNvSpPr txBox="1"/>
          <p:nvPr/>
        </p:nvSpPr>
        <p:spPr>
          <a:xfrm>
            <a:off x="5873751" y="12648444"/>
            <a:ext cx="123698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Based on Material from Jerome Mutterer (IBMP) License: </a:t>
            </a:r>
            <a:r>
              <a:rPr lang="en-US" sz="2000" b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000" b="0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See also: </a:t>
            </a:r>
            <a:r>
              <a:rPr lang="en-US" sz="2000" b="0"/>
              <a:t>https://imagej.nih.gov/ij/developer/macro/macros.html#tools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A3DBFA-1B73-43CF-B260-D73ED9418DDB}"/>
              </a:ext>
            </a:extLst>
          </p:cNvPr>
          <p:cNvCxnSpPr/>
          <p:nvPr/>
        </p:nvCxnSpPr>
        <p:spPr>
          <a:xfrm>
            <a:off x="8234883" y="8414627"/>
            <a:ext cx="3325906" cy="143435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826FC1-4A08-4804-88DC-A1F7E86AE344}"/>
              </a:ext>
            </a:extLst>
          </p:cNvPr>
          <p:cNvCxnSpPr>
            <a:cxnSpLocks/>
          </p:cNvCxnSpPr>
          <p:nvPr/>
        </p:nvCxnSpPr>
        <p:spPr>
          <a:xfrm flipV="1">
            <a:off x="8113807" y="6361709"/>
            <a:ext cx="10394629" cy="100404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21390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0392C-AA07-439F-A57C-DD506627A1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CE0A89-D47F-4DCB-ADA8-C36C7A36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Tool buttons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33CBC-5225-4D7F-BD18-AF4874916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346650"/>
          </a:xfrm>
        </p:spPr>
        <p:txBody>
          <a:bodyPr/>
          <a:lstStyle/>
          <a:p>
            <a:r>
              <a:rPr lang="en-US"/>
              <a:t>You can add custom tool buttons to the toolbar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Image Tools end with “Tool”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Action tools end with “Action Tool”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Installation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Save the macro first!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9359B1-6C9D-4614-B652-46DFC689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60" y="6703414"/>
            <a:ext cx="12641395" cy="353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32286D-D544-45D6-B9A9-856B7DAA7274}"/>
              </a:ext>
            </a:extLst>
          </p:cNvPr>
          <p:cNvSpPr txBox="1"/>
          <p:nvPr/>
        </p:nvSpPr>
        <p:spPr>
          <a:xfrm>
            <a:off x="5873751" y="12648444"/>
            <a:ext cx="123698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Based on Material from Jerome Mutterer (IBMP) License: </a:t>
            </a:r>
            <a:r>
              <a:rPr lang="en-US" sz="2000" b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000" b="0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See also: </a:t>
            </a:r>
            <a:r>
              <a:rPr lang="en-US" sz="2000" b="0"/>
              <a:t>https://imagej.nih.gov/ij/developer/macro/macros.html#tools</a:t>
            </a:r>
          </a:p>
        </p:txBody>
      </p:sp>
    </p:spTree>
    <p:extLst>
      <p:ext uri="{BB962C8B-B14F-4D97-AF65-F5344CB8AC3E}">
        <p14:creationId xmlns:p14="http://schemas.microsoft.com/office/powerpoint/2010/main" val="681303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71182A-88E4-426E-8E7A-6EDE2130534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550D76-8415-42C7-8715-DD40A87F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Tool button menus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D3171-D419-46F0-A4F3-36359C233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999750"/>
          </a:xfrm>
        </p:spPr>
        <p:txBody>
          <a:bodyPr/>
          <a:lstStyle/>
          <a:p>
            <a:r>
              <a:rPr lang="en-US"/>
              <a:t>Add menus to tool buttons for easy access to complex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89DD5-4370-46AB-AC27-8C344183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5" y="3342641"/>
            <a:ext cx="13256610" cy="8350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32E7D1-259F-40CD-BCD2-E767D6C18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955" y="4786312"/>
            <a:ext cx="10491783" cy="2546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5C2DA1-3153-4D44-A7B4-69292B4CEF3F}"/>
              </a:ext>
            </a:extLst>
          </p:cNvPr>
          <p:cNvSpPr txBox="1"/>
          <p:nvPr/>
        </p:nvSpPr>
        <p:spPr>
          <a:xfrm>
            <a:off x="6012180" y="12129666"/>
            <a:ext cx="1235964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en-US" b="0">
              <a:hlinkClick r:id="rId4"/>
            </a:endParaRPr>
          </a:p>
          <a:p>
            <a:r>
              <a:rPr lang="en-US" b="0">
                <a:hlinkClick r:id="rId4"/>
              </a:rPr>
              <a:t>https://imagej.nih.gov/ij/developer/macro/functions.html#newMenu</a:t>
            </a:r>
            <a:endParaRPr lang="en-US" b="0"/>
          </a:p>
          <a:p>
            <a:r>
              <a:rPr lang="en-US" b="0">
                <a:hlinkClick r:id="rId5"/>
              </a:rPr>
              <a:t>https://imagej.net/developer/macro/macros.html#icons</a:t>
            </a:r>
            <a:r>
              <a:rPr lang="en-US" b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49A7D-E629-400C-B8C4-E6D32CD34D84}"/>
              </a:ext>
            </a:extLst>
          </p:cNvPr>
          <p:cNvSpPr txBox="1"/>
          <p:nvPr/>
        </p:nvSpPr>
        <p:spPr>
          <a:xfrm>
            <a:off x="11207027" y="11397384"/>
            <a:ext cx="4947373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600" b="0" err="1"/>
              <a:t>menu_tool_button.ijm</a:t>
            </a:r>
            <a:endParaRPr lang="en-US" sz="1600" b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FCBF8-8525-4F7E-9F22-A70EEEEAE017}"/>
              </a:ext>
            </a:extLst>
          </p:cNvPr>
          <p:cNvSpPr txBox="1"/>
          <p:nvPr/>
        </p:nvSpPr>
        <p:spPr>
          <a:xfrm>
            <a:off x="5930900" y="12338697"/>
            <a:ext cx="1236980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Based on Material from Jerome Mutterer (IBMP) License: </a:t>
            </a:r>
            <a:r>
              <a:rPr lang="en-US" sz="2000" b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5863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94104-BC5A-496D-820C-6340DA096D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7A823B-0EA2-47D0-A3CC-A3A5DF6B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Tool Buttons: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C1FB7-AF48-40AC-8D1D-DB6B82085D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487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</Words>
  <Application>Microsoft Office PowerPoint</Application>
  <PresentationFormat>Custom</PresentationFormat>
  <Paragraphs>157</Paragraphs>
  <Slides>25</Slides>
  <Notes>2</Notes>
  <HiddenSlides>6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Consolas</vt:lpstr>
      <vt:lpstr>Courier New</vt:lpstr>
      <vt:lpstr>Helvetica</vt:lpstr>
      <vt:lpstr>Helvetica Neue</vt:lpstr>
      <vt:lpstr>Helvetica Neue Medium</vt:lpstr>
      <vt:lpstr>Helvetica Neue Thin</vt:lpstr>
      <vt:lpstr>Open Sans</vt:lpstr>
      <vt:lpstr>Times New Roman</vt:lpstr>
      <vt:lpstr>White</vt:lpstr>
      <vt:lpstr>PowerPoint Presentation</vt:lpstr>
      <vt:lpstr>Customizing ImageJ</vt:lpstr>
      <vt:lpstr>Colors</vt:lpstr>
      <vt:lpstr>Customizing menus</vt:lpstr>
      <vt:lpstr>Customizing menus</vt:lpstr>
      <vt:lpstr>Custom Tool buttons</vt:lpstr>
      <vt:lpstr>Custom Tool buttons</vt:lpstr>
      <vt:lpstr>Custom Tool button menus</vt:lpstr>
      <vt:lpstr>Custom Tool Buttons: Demo</vt:lpstr>
      <vt:lpstr>Customizing menus</vt:lpstr>
      <vt:lpstr>AutoRun</vt:lpstr>
      <vt:lpstr>Custom functions</vt:lpstr>
      <vt:lpstr>Customizing Menus: Demo</vt:lpstr>
      <vt:lpstr>ActionBars</vt:lpstr>
      <vt:lpstr>Installation</vt:lpstr>
      <vt:lpstr>ActionBars</vt:lpstr>
      <vt:lpstr>ActionBars</vt:lpstr>
      <vt:lpstr>ActionBars</vt:lpstr>
      <vt:lpstr>PowerPoint Presentation</vt:lpstr>
      <vt:lpstr>Markdown</vt:lpstr>
      <vt:lpstr>Installation</vt:lpstr>
      <vt:lpstr>Usage</vt:lpstr>
      <vt:lpstr>Usage</vt:lpstr>
      <vt:lpstr>ImageJ Markdown: Demo</vt:lpstr>
      <vt:lpstr>Export PDFs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Haase</dc:creator>
  <cp:lastModifiedBy>Robert Haase</cp:lastModifiedBy>
  <cp:revision>2</cp:revision>
  <dcterms:modified xsi:type="dcterms:W3CDTF">2021-08-22T13:46:49Z</dcterms:modified>
</cp:coreProperties>
</file>